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4"/>
    <p:sldMasterId id="2147483654" r:id="rId5"/>
    <p:sldMasterId id="2147483660" r:id="rId6"/>
    <p:sldMasterId id="2147483665" r:id="rId7"/>
  </p:sldMasterIdLst>
  <p:notesMasterIdLst>
    <p:notesMasterId r:id="rId18"/>
  </p:notesMasterIdLst>
  <p:handoutMasterIdLst>
    <p:handoutMasterId r:id="rId19"/>
  </p:handoutMasterIdLst>
  <p:sldIdLst>
    <p:sldId id="289" r:id="rId8"/>
    <p:sldId id="297" r:id="rId9"/>
    <p:sldId id="318" r:id="rId10"/>
    <p:sldId id="319" r:id="rId11"/>
    <p:sldId id="320" r:id="rId12"/>
    <p:sldId id="321" r:id="rId13"/>
    <p:sldId id="322" r:id="rId14"/>
    <p:sldId id="323" r:id="rId15"/>
    <p:sldId id="317" r:id="rId16"/>
    <p:sldId id="307" r:id="rId17"/>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64" userDrawn="1">
          <p15:clr>
            <a:srgbClr val="A4A3A4"/>
          </p15:clr>
        </p15:guide>
        <p15:guide id="2" pos="4838" userDrawn="1">
          <p15:clr>
            <a:srgbClr val="A4A3A4"/>
          </p15:clr>
        </p15:guide>
        <p15:guide id="3" pos="5972" userDrawn="1">
          <p15:clr>
            <a:srgbClr val="A4A3A4"/>
          </p15:clr>
        </p15:guide>
        <p15:guide id="4" pos="438" userDrawn="1">
          <p15:clr>
            <a:srgbClr val="A4A3A4"/>
          </p15:clr>
        </p15:guide>
        <p15:guide id="5" orient="horz" pos="27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lérie ARCHAMBAULT" initials="VA" lastIdx="1" clrIdx="0">
    <p:extLst>
      <p:ext uri="{19B8F6BF-5375-455C-9EA6-DF929625EA0E}">
        <p15:presenceInfo xmlns:p15="http://schemas.microsoft.com/office/powerpoint/2012/main" userId="S::valerie.archambault@mines-paristech.fr::aaf63ee6-f15f-4539-9626-a9a39cef53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699A"/>
    <a:srgbClr val="DC6028"/>
    <a:srgbClr val="3C6EA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5970"/>
  </p:normalViewPr>
  <p:slideViewPr>
    <p:cSldViewPr snapToGrid="0" snapToObjects="1">
      <p:cViewPr varScale="1">
        <p:scale>
          <a:sx n="154" d="100"/>
          <a:sy n="154" d="100"/>
        </p:scale>
        <p:origin x="120" y="256"/>
      </p:cViewPr>
      <p:guideLst>
        <p:guide orient="horz" pos="2364"/>
        <p:guide pos="4838"/>
        <p:guide pos="5972"/>
        <p:guide pos="438"/>
        <p:guide orient="horz" pos="278"/>
      </p:guideLst>
    </p:cSldViewPr>
  </p:slideViewPr>
  <p:notesTextViewPr>
    <p:cViewPr>
      <p:scale>
        <a:sx n="1" d="1"/>
        <a:sy n="1" d="1"/>
      </p:scale>
      <p:origin x="0" y="0"/>
    </p:cViewPr>
  </p:notesTextViewPr>
  <p:sorterViewPr>
    <p:cViewPr>
      <p:scale>
        <a:sx n="60" d="100"/>
        <a:sy n="60" d="100"/>
      </p:scale>
      <p:origin x="0" y="-1012"/>
    </p:cViewPr>
  </p:sorterViewPr>
  <p:notesViewPr>
    <p:cSldViewPr snapToGrid="0" snapToObjects="1" showGuides="1">
      <p:cViewPr varScale="1">
        <p:scale>
          <a:sx n="112" d="100"/>
          <a:sy n="112" d="100"/>
        </p:scale>
        <p:origin x="4204" y="8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B2B3614-D701-4F70-A6C7-D48467608021}"/>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71A4D34-46DC-4F73-9A72-8C2B0373D48C}"/>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C7609C0-91D7-43F7-94A3-2A663451502A}" type="datetimeFigureOut">
              <a:rPr lang="fr-FR" smtClean="0"/>
              <a:t>20/12/2022</a:t>
            </a:fld>
            <a:endParaRPr lang="fr-FR"/>
          </a:p>
        </p:txBody>
      </p:sp>
      <p:sp>
        <p:nvSpPr>
          <p:cNvPr id="4" name="Espace réservé du pied de page 3">
            <a:extLst>
              <a:ext uri="{FF2B5EF4-FFF2-40B4-BE49-F238E27FC236}">
                <a16:creationId xmlns:a16="http://schemas.microsoft.com/office/drawing/2014/main" id="{31039398-8F50-4D2F-9737-294638476E2C}"/>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000A9A24-2C42-42DB-A277-187DEE5288E6}"/>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841C74D-E546-420F-BEA4-2EE8B36AD7E9}" type="slidenum">
              <a:rPr lang="fr-FR" smtClean="0"/>
              <a:t>‹N°›</a:t>
            </a:fld>
            <a:endParaRPr lang="fr-FR"/>
          </a:p>
        </p:txBody>
      </p:sp>
    </p:spTree>
    <p:extLst>
      <p:ext uri="{BB962C8B-B14F-4D97-AF65-F5344CB8AC3E}">
        <p14:creationId xmlns:p14="http://schemas.microsoft.com/office/powerpoint/2010/main" val="56303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831E19B-C797-4C0C-9457-1B8729AC164D}" type="datetimeFigureOut">
              <a:rPr lang="fr-FR" smtClean="0"/>
              <a:t>20/12/2022</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AD4D681-DED3-4DB8-80EC-2C6076A1199D}" type="slidenum">
              <a:rPr lang="fr-FR" smtClean="0"/>
              <a:t>‹N°›</a:t>
            </a:fld>
            <a:endParaRPr lang="fr-FR"/>
          </a:p>
        </p:txBody>
      </p:sp>
    </p:spTree>
    <p:extLst>
      <p:ext uri="{BB962C8B-B14F-4D97-AF65-F5344CB8AC3E}">
        <p14:creationId xmlns:p14="http://schemas.microsoft.com/office/powerpoint/2010/main" val="2011600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1:notes"/>
          <p:cNvSpPr>
            <a:spLocks noGrp="1" noRot="1" noChangeAspect="1"/>
          </p:cNvSpPr>
          <p:nvPr>
            <p:ph type="sldImg" idx="2"/>
          </p:nvPr>
        </p:nvSpPr>
        <p:spPr>
          <a:xfrm>
            <a:off x="6281738" y="1535113"/>
            <a:ext cx="7364412" cy="4143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 name="Google Shape;55;p1:notes"/>
          <p:cNvSpPr txBox="1">
            <a:spLocks noGrp="1"/>
          </p:cNvSpPr>
          <p:nvPr>
            <p:ph type="body" idx="1"/>
          </p:nvPr>
        </p:nvSpPr>
        <p:spPr>
          <a:xfrm>
            <a:off x="1992097" y="5907729"/>
            <a:ext cx="15943065" cy="483578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1:notes"/>
          <p:cNvSpPr txBox="1">
            <a:spLocks noGrp="1"/>
          </p:cNvSpPr>
          <p:nvPr>
            <p:ph type="sldNum" idx="12"/>
          </p:nvPr>
        </p:nvSpPr>
        <p:spPr>
          <a:xfrm>
            <a:off x="11286973" y="11662077"/>
            <a:ext cx="8635565" cy="61524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7:notes"/>
          <p:cNvSpPr>
            <a:spLocks noGrp="1" noRot="1" noChangeAspect="1"/>
          </p:cNvSpPr>
          <p:nvPr>
            <p:ph type="sldImg" idx="2"/>
          </p:nvPr>
        </p:nvSpPr>
        <p:spPr>
          <a:xfrm>
            <a:off x="6281738" y="1535113"/>
            <a:ext cx="7364412" cy="4143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7:notes"/>
          <p:cNvSpPr txBox="1">
            <a:spLocks noGrp="1"/>
          </p:cNvSpPr>
          <p:nvPr>
            <p:ph type="body" idx="1"/>
          </p:nvPr>
        </p:nvSpPr>
        <p:spPr>
          <a:xfrm>
            <a:off x="1992097" y="5907729"/>
            <a:ext cx="15943065" cy="483578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7:notes"/>
          <p:cNvSpPr txBox="1">
            <a:spLocks noGrp="1"/>
          </p:cNvSpPr>
          <p:nvPr>
            <p:ph type="sldNum" idx="12"/>
          </p:nvPr>
        </p:nvSpPr>
        <p:spPr>
          <a:xfrm>
            <a:off x="11286973" y="11662077"/>
            <a:ext cx="8635565" cy="61524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10</a:t>
            </a:fld>
            <a:endParaRPr/>
          </a:p>
        </p:txBody>
      </p:sp>
    </p:spTree>
    <p:extLst>
      <p:ext uri="{BB962C8B-B14F-4D97-AF65-F5344CB8AC3E}">
        <p14:creationId xmlns:p14="http://schemas.microsoft.com/office/powerpoint/2010/main" val="4033929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C50788-8D3E-2644-B96B-8CB69D20E3AE}"/>
              </a:ext>
            </a:extLst>
          </p:cNvPr>
          <p:cNvSpPr>
            <a:spLocks noGrp="1"/>
          </p:cNvSpPr>
          <p:nvPr>
            <p:ph type="title"/>
          </p:nvPr>
        </p:nvSpPr>
        <p:spPr/>
        <p:txBody>
          <a:bodyPr/>
          <a:lstStyle/>
          <a:p>
            <a:r>
              <a:rPr lang="fr-FR"/>
              <a:t>Modifiez le style du titre</a:t>
            </a:r>
          </a:p>
        </p:txBody>
      </p:sp>
      <p:sp>
        <p:nvSpPr>
          <p:cNvPr id="5" name="Espace réservé du texte 2">
            <a:extLst>
              <a:ext uri="{FF2B5EF4-FFF2-40B4-BE49-F238E27FC236}">
                <a16:creationId xmlns:a16="http://schemas.microsoft.com/office/drawing/2014/main" id="{71F5BECE-8C3F-EC4A-A448-3FAB8009ED67}"/>
              </a:ext>
            </a:extLst>
          </p:cNvPr>
          <p:cNvSpPr>
            <a:spLocks noGrp="1"/>
          </p:cNvSpPr>
          <p:nvPr>
            <p:ph idx="1"/>
          </p:nvPr>
        </p:nvSpPr>
        <p:spPr>
          <a:xfrm>
            <a:off x="2733895" y="4305650"/>
            <a:ext cx="6724207" cy="1387848"/>
          </a:xfrm>
          <a:prstGeom prst="rect">
            <a:avLst/>
          </a:prstGeom>
        </p:spPr>
        <p:txBody>
          <a:bodyPr vert="horz" lIns="91440" tIns="45720" rIns="91440" bIns="45720" rtlCol="0">
            <a:normAutofit/>
          </a:bodyPr>
          <a:lstStyle/>
          <a:p>
            <a:pPr lvl="0"/>
            <a:r>
              <a:rPr lang="fr-FR" dirty="0"/>
              <a:t>Sous- titre partie</a:t>
            </a:r>
          </a:p>
        </p:txBody>
      </p:sp>
    </p:spTree>
    <p:extLst>
      <p:ext uri="{BB962C8B-B14F-4D97-AF65-F5344CB8AC3E}">
        <p14:creationId xmlns:p14="http://schemas.microsoft.com/office/powerpoint/2010/main" val="1896172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C50788-8D3E-2644-B96B-8CB69D20E3AE}"/>
              </a:ext>
            </a:extLst>
          </p:cNvPr>
          <p:cNvSpPr>
            <a:spLocks noGrp="1"/>
          </p:cNvSpPr>
          <p:nvPr>
            <p:ph type="title"/>
          </p:nvPr>
        </p:nvSpPr>
        <p:spPr/>
        <p:txBody>
          <a:bodyPr/>
          <a:lstStyle/>
          <a:p>
            <a:r>
              <a:rPr lang="fr-FR"/>
              <a:t>Modifiez le style du titre</a:t>
            </a:r>
          </a:p>
        </p:txBody>
      </p:sp>
      <p:sp>
        <p:nvSpPr>
          <p:cNvPr id="5" name="Espace réservé du texte 2">
            <a:extLst>
              <a:ext uri="{FF2B5EF4-FFF2-40B4-BE49-F238E27FC236}">
                <a16:creationId xmlns:a16="http://schemas.microsoft.com/office/drawing/2014/main" id="{71F5BECE-8C3F-EC4A-A448-3FAB8009ED67}"/>
              </a:ext>
            </a:extLst>
          </p:cNvPr>
          <p:cNvSpPr>
            <a:spLocks noGrp="1"/>
          </p:cNvSpPr>
          <p:nvPr>
            <p:ph idx="1"/>
          </p:nvPr>
        </p:nvSpPr>
        <p:spPr>
          <a:xfrm>
            <a:off x="2733895" y="4305650"/>
            <a:ext cx="6724207" cy="1387848"/>
          </a:xfrm>
          <a:prstGeom prst="rect">
            <a:avLst/>
          </a:prstGeom>
        </p:spPr>
        <p:txBody>
          <a:bodyPr vert="horz" lIns="91440" tIns="45720" rIns="91440" bIns="45720" rtlCol="0">
            <a:normAutofit/>
          </a:bodyPr>
          <a:lstStyle/>
          <a:p>
            <a:pPr lvl="0"/>
            <a:r>
              <a:rPr lang="fr-FR" dirty="0"/>
              <a:t>Sous- titre partie</a:t>
            </a:r>
          </a:p>
        </p:txBody>
      </p:sp>
    </p:spTree>
    <p:extLst>
      <p:ext uri="{BB962C8B-B14F-4D97-AF65-F5344CB8AC3E}">
        <p14:creationId xmlns:p14="http://schemas.microsoft.com/office/powerpoint/2010/main" val="4122801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5" name="Espace réservé pour une image  4">
            <a:extLst>
              <a:ext uri="{FF2B5EF4-FFF2-40B4-BE49-F238E27FC236}">
                <a16:creationId xmlns:a16="http://schemas.microsoft.com/office/drawing/2014/main" id="{9D9F9513-49BA-9D41-89EB-E2FC5763D796}"/>
              </a:ext>
            </a:extLst>
          </p:cNvPr>
          <p:cNvSpPr>
            <a:spLocks noGrp="1"/>
          </p:cNvSpPr>
          <p:nvPr>
            <p:ph type="pic" sz="quarter" idx="10"/>
          </p:nvPr>
        </p:nvSpPr>
        <p:spPr>
          <a:xfrm>
            <a:off x="0" y="0"/>
            <a:ext cx="12192000" cy="6858000"/>
          </a:xfrm>
        </p:spPr>
        <p:txBody>
          <a:bodyPr/>
          <a:lstStyle/>
          <a:p>
            <a:endParaRPr lang="fr-FR" dirty="0"/>
          </a:p>
        </p:txBody>
      </p:sp>
      <p:sp>
        <p:nvSpPr>
          <p:cNvPr id="2" name="Titre 1">
            <a:extLst>
              <a:ext uri="{FF2B5EF4-FFF2-40B4-BE49-F238E27FC236}">
                <a16:creationId xmlns:a16="http://schemas.microsoft.com/office/drawing/2014/main" id="{394E2C76-FF09-4D43-8D8A-1B6638AE1106}"/>
              </a:ext>
            </a:extLst>
          </p:cNvPr>
          <p:cNvSpPr>
            <a:spLocks noGrp="1"/>
          </p:cNvSpPr>
          <p:nvPr>
            <p:ph type="title"/>
          </p:nvPr>
        </p:nvSpPr>
        <p:spPr/>
        <p:txBody>
          <a:bodyPr/>
          <a:lstStyle/>
          <a:p>
            <a:r>
              <a:rPr lang="fr-FR"/>
              <a:t>Modifiez le style du titre</a:t>
            </a:r>
          </a:p>
        </p:txBody>
      </p:sp>
      <p:sp>
        <p:nvSpPr>
          <p:cNvPr id="3" name="Espace réservé du texte 2">
            <a:extLst>
              <a:ext uri="{FF2B5EF4-FFF2-40B4-BE49-F238E27FC236}">
                <a16:creationId xmlns:a16="http://schemas.microsoft.com/office/drawing/2014/main" id="{C58CAF24-E10B-024C-BA93-E6814B382E63}"/>
              </a:ext>
            </a:extLst>
          </p:cNvPr>
          <p:cNvSpPr>
            <a:spLocks noGrp="1"/>
          </p:cNvSpPr>
          <p:nvPr>
            <p:ph idx="1"/>
          </p:nvPr>
        </p:nvSpPr>
        <p:spPr>
          <a:xfrm>
            <a:off x="516194" y="2256598"/>
            <a:ext cx="4427450" cy="4119870"/>
          </a:xfrm>
          <a:prstGeom prst="rect">
            <a:avLst/>
          </a:prstGeom>
        </p:spPr>
        <p:txBody>
          <a:bodyPr vert="horz" lIns="91440" tIns="45720" rIns="91440" bIns="45720" rtlCol="0">
            <a:normAutofit/>
          </a:bodyPr>
          <a:lstStyle/>
          <a:p>
            <a:pPr lvl="0"/>
            <a:r>
              <a:rPr lang="fr-FR" sz="1600" dirty="0">
                <a:latin typeface="Arial" panose="020B0604020202020204" pitchFamily="34" charset="0"/>
                <a:cs typeface="Arial" panose="020B0604020202020204" pitchFamily="34" charset="0"/>
              </a:rPr>
              <a:t>Texte </a:t>
            </a:r>
            <a:endParaRPr lang="fr-FR" dirty="0"/>
          </a:p>
        </p:txBody>
      </p:sp>
      <p:sp>
        <p:nvSpPr>
          <p:cNvPr id="6" name="object 8">
            <a:extLst>
              <a:ext uri="{FF2B5EF4-FFF2-40B4-BE49-F238E27FC236}">
                <a16:creationId xmlns:a16="http://schemas.microsoft.com/office/drawing/2014/main" id="{81D02E01-DDC6-7E49-95B2-E44831126810}"/>
              </a:ext>
            </a:extLst>
          </p:cNvPr>
          <p:cNvSpPr/>
          <p:nvPr userDrawn="1"/>
        </p:nvSpPr>
        <p:spPr>
          <a:xfrm flipH="1">
            <a:off x="9109361" y="5845682"/>
            <a:ext cx="45720" cy="1012318"/>
          </a:xfrm>
          <a:custGeom>
            <a:avLst/>
            <a:gdLst/>
            <a:ahLst/>
            <a:cxnLst/>
            <a:rect l="l" t="t" r="r" b="b"/>
            <a:pathLst>
              <a:path h="1688465">
                <a:moveTo>
                  <a:pt x="0" y="0"/>
                </a:moveTo>
                <a:lnTo>
                  <a:pt x="0" y="1688273"/>
                </a:lnTo>
              </a:path>
            </a:pathLst>
          </a:custGeom>
          <a:ln w="50800">
            <a:solidFill>
              <a:schemeClr val="bg1"/>
            </a:solidFill>
          </a:ln>
        </p:spPr>
        <p:txBody>
          <a:bodyPr wrap="square" lIns="0" tIns="0" rIns="0" bIns="0" rtlCol="0"/>
          <a:lstStyle/>
          <a:p>
            <a:endParaRPr/>
          </a:p>
        </p:txBody>
      </p:sp>
      <p:sp>
        <p:nvSpPr>
          <p:cNvPr id="7" name="Espace réservé du texte 12">
            <a:extLst>
              <a:ext uri="{FF2B5EF4-FFF2-40B4-BE49-F238E27FC236}">
                <a16:creationId xmlns:a16="http://schemas.microsoft.com/office/drawing/2014/main" id="{93DECC44-AB4C-A84C-A665-ED837B1E8D60}"/>
              </a:ext>
            </a:extLst>
          </p:cNvPr>
          <p:cNvSpPr>
            <a:spLocks noGrp="1"/>
          </p:cNvSpPr>
          <p:nvPr>
            <p:ph type="body" sz="quarter" idx="14" hasCustomPrompt="1"/>
          </p:nvPr>
        </p:nvSpPr>
        <p:spPr>
          <a:xfrm>
            <a:off x="9155081" y="5845682"/>
            <a:ext cx="2271713" cy="635000"/>
          </a:xfrm>
        </p:spPr>
        <p:txBody>
          <a:bodyPr/>
          <a:lstStyle>
            <a:lvl1pPr algn="l">
              <a:defRPr sz="1050">
                <a:solidFill>
                  <a:schemeClr val="bg1"/>
                </a:solidFill>
                <a:latin typeface="Arial" panose="020B0604020202020204" pitchFamily="34" charset="0"/>
                <a:cs typeface="Arial" panose="020B0604020202020204" pitchFamily="34" charset="0"/>
              </a:defRPr>
            </a:lvl1pPr>
          </a:lstStyle>
          <a:p>
            <a:pPr lvl="0"/>
            <a:r>
              <a:rPr lang="fr-FR" dirty="0"/>
              <a:t>Légende de l’image </a:t>
            </a:r>
          </a:p>
        </p:txBody>
      </p:sp>
    </p:spTree>
    <p:extLst>
      <p:ext uri="{BB962C8B-B14F-4D97-AF65-F5344CB8AC3E}">
        <p14:creationId xmlns:p14="http://schemas.microsoft.com/office/powerpoint/2010/main" val="2006333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7AB71A-8604-8348-8C11-AA1EB12598DB}"/>
              </a:ext>
            </a:extLst>
          </p:cNvPr>
          <p:cNvSpPr>
            <a:spLocks noGrp="1"/>
          </p:cNvSpPr>
          <p:nvPr>
            <p:ph type="title"/>
          </p:nvPr>
        </p:nvSpPr>
        <p:spPr/>
        <p:txBody>
          <a:bodyPr/>
          <a:lstStyle/>
          <a:p>
            <a:r>
              <a:rPr lang="fr-FR"/>
              <a:t>Modifiez le style du titre</a:t>
            </a:r>
          </a:p>
        </p:txBody>
      </p:sp>
      <p:sp>
        <p:nvSpPr>
          <p:cNvPr id="3" name="Espace réservé du texte 2">
            <a:extLst>
              <a:ext uri="{FF2B5EF4-FFF2-40B4-BE49-F238E27FC236}">
                <a16:creationId xmlns:a16="http://schemas.microsoft.com/office/drawing/2014/main" id="{7745A63F-C84C-8842-A435-F877CF83ACFD}"/>
              </a:ext>
            </a:extLst>
          </p:cNvPr>
          <p:cNvSpPr>
            <a:spLocks noGrp="1"/>
          </p:cNvSpPr>
          <p:nvPr>
            <p:ph idx="1"/>
          </p:nvPr>
        </p:nvSpPr>
        <p:spPr>
          <a:xfrm>
            <a:off x="516194" y="2256598"/>
            <a:ext cx="4427450" cy="4119870"/>
          </a:xfrm>
          <a:prstGeom prst="rect">
            <a:avLst/>
          </a:prstGeom>
        </p:spPr>
        <p:txBody>
          <a:bodyPr vert="horz" lIns="91440" tIns="45720" rIns="91440" bIns="45720" rtlCol="0">
            <a:normAutofit/>
          </a:bodyPr>
          <a:lstStyle/>
          <a:p>
            <a:pPr lvl="0"/>
            <a:r>
              <a:rPr lang="fr-FR" sz="1600" dirty="0">
                <a:latin typeface="Arial" panose="020B0604020202020204" pitchFamily="34" charset="0"/>
                <a:cs typeface="Arial" panose="020B0604020202020204" pitchFamily="34" charset="0"/>
              </a:rPr>
              <a:t>Texte </a:t>
            </a:r>
            <a:endParaRPr lang="fr-FR" dirty="0"/>
          </a:p>
        </p:txBody>
      </p:sp>
    </p:spTree>
    <p:extLst>
      <p:ext uri="{BB962C8B-B14F-4D97-AF65-F5344CB8AC3E}">
        <p14:creationId xmlns:p14="http://schemas.microsoft.com/office/powerpoint/2010/main" val="2104317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E0B90C-E1D3-2347-B23F-D8C442C1C501}"/>
              </a:ext>
            </a:extLst>
          </p:cNvPr>
          <p:cNvSpPr>
            <a:spLocks noGrp="1"/>
          </p:cNvSpPr>
          <p:nvPr>
            <p:ph type="title"/>
          </p:nvPr>
        </p:nvSpPr>
        <p:spPr/>
        <p:txBody>
          <a:bodyPr/>
          <a:lstStyle/>
          <a:p>
            <a:r>
              <a:rPr lang="fr-FR"/>
              <a:t>Modifiez le style du titre</a:t>
            </a:r>
          </a:p>
        </p:txBody>
      </p:sp>
      <p:sp>
        <p:nvSpPr>
          <p:cNvPr id="4" name="Espace réservé pour une image  3">
            <a:extLst>
              <a:ext uri="{FF2B5EF4-FFF2-40B4-BE49-F238E27FC236}">
                <a16:creationId xmlns:a16="http://schemas.microsoft.com/office/drawing/2014/main" id="{0CFAED1E-F8AF-224F-9247-EF2461490129}"/>
              </a:ext>
            </a:extLst>
          </p:cNvPr>
          <p:cNvSpPr>
            <a:spLocks noGrp="1"/>
          </p:cNvSpPr>
          <p:nvPr>
            <p:ph type="pic" sz="quarter" idx="10"/>
          </p:nvPr>
        </p:nvSpPr>
        <p:spPr>
          <a:xfrm>
            <a:off x="0" y="0"/>
            <a:ext cx="3005138" cy="5138738"/>
          </a:xfrm>
          <a:prstGeom prst="rect">
            <a:avLst/>
          </a:prstGeom>
        </p:spPr>
        <p:txBody>
          <a:bodyPr/>
          <a:lstStyle/>
          <a:p>
            <a:endParaRPr lang="fr-FR"/>
          </a:p>
        </p:txBody>
      </p:sp>
    </p:spTree>
    <p:extLst>
      <p:ext uri="{BB962C8B-B14F-4D97-AF65-F5344CB8AC3E}">
        <p14:creationId xmlns:p14="http://schemas.microsoft.com/office/powerpoint/2010/main" val="2953686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C75C142-F5A0-B44E-B728-123793CF143B}"/>
              </a:ext>
            </a:extLst>
          </p:cNvPr>
          <p:cNvSpPr/>
          <p:nvPr userDrawn="1"/>
        </p:nvSpPr>
        <p:spPr>
          <a:xfrm>
            <a:off x="0" y="0"/>
            <a:ext cx="12192000" cy="5707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a:extLst>
              <a:ext uri="{FF2B5EF4-FFF2-40B4-BE49-F238E27FC236}">
                <a16:creationId xmlns:a16="http://schemas.microsoft.com/office/drawing/2014/main" id="{08A8871F-35DF-D343-95A1-12FF581E6178}"/>
              </a:ext>
            </a:extLst>
          </p:cNvPr>
          <p:cNvSpPr>
            <a:spLocks noGrp="1"/>
          </p:cNvSpPr>
          <p:nvPr>
            <p:ph type="ftr" sz="quarter" idx="3"/>
          </p:nvPr>
        </p:nvSpPr>
        <p:spPr>
          <a:xfrm>
            <a:off x="516194" y="0"/>
            <a:ext cx="3671894"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pPr algn="l"/>
            <a:r>
              <a:rPr lang="fr-FR"/>
              <a:t>TITRE DE LA PARTIR + SOUS PARTIE</a:t>
            </a:r>
            <a:endParaRPr lang="fr-FR" dirty="0">
              <a:latin typeface="Arial" panose="020B0604020202020204" pitchFamily="34" charset="0"/>
              <a:cs typeface="Arial" panose="020B0604020202020204" pitchFamily="34" charset="0"/>
            </a:endParaRPr>
          </a:p>
        </p:txBody>
      </p:sp>
      <p:sp>
        <p:nvSpPr>
          <p:cNvPr id="7" name="Espace réservé du titre 1">
            <a:extLst>
              <a:ext uri="{FF2B5EF4-FFF2-40B4-BE49-F238E27FC236}">
                <a16:creationId xmlns:a16="http://schemas.microsoft.com/office/drawing/2014/main" id="{2BEDE563-852F-C041-B4D3-D119E7C53F1E}"/>
              </a:ext>
            </a:extLst>
          </p:cNvPr>
          <p:cNvSpPr>
            <a:spLocks noGrp="1"/>
          </p:cNvSpPr>
          <p:nvPr>
            <p:ph type="title" hasCustomPrompt="1"/>
          </p:nvPr>
        </p:nvSpPr>
        <p:spPr>
          <a:xfrm>
            <a:off x="2733894" y="1327597"/>
            <a:ext cx="6724207" cy="1661379"/>
          </a:xfrm>
          <a:prstGeom prst="rect">
            <a:avLst/>
          </a:prstGeom>
        </p:spPr>
        <p:txBody>
          <a:bodyPr vert="horz" lIns="91440" tIns="45720" rIns="91440" bIns="45720" rtlCol="0" anchor="ctr">
            <a:normAutofit/>
          </a:bodyPr>
          <a:lstStyle>
            <a:lvl1pPr>
              <a:defRPr>
                <a:solidFill>
                  <a:schemeClr val="bg1"/>
                </a:solidFill>
              </a:defRPr>
            </a:lvl1pPr>
          </a:lstStyle>
          <a:p>
            <a:r>
              <a:rPr lang="fr-FR" dirty="0"/>
              <a:t>Titre Chiffres</a:t>
            </a:r>
          </a:p>
        </p:txBody>
      </p:sp>
      <p:sp>
        <p:nvSpPr>
          <p:cNvPr id="8" name="object 8">
            <a:extLst>
              <a:ext uri="{FF2B5EF4-FFF2-40B4-BE49-F238E27FC236}">
                <a16:creationId xmlns:a16="http://schemas.microsoft.com/office/drawing/2014/main" id="{95773948-3394-8E4D-9158-CBC8130B2AD8}"/>
              </a:ext>
            </a:extLst>
          </p:cNvPr>
          <p:cNvSpPr/>
          <p:nvPr userDrawn="1"/>
        </p:nvSpPr>
        <p:spPr>
          <a:xfrm flipH="1">
            <a:off x="6050278" y="2988976"/>
            <a:ext cx="45720" cy="1012318"/>
          </a:xfrm>
          <a:custGeom>
            <a:avLst/>
            <a:gdLst/>
            <a:ahLst/>
            <a:cxnLst/>
            <a:rect l="l" t="t" r="r" b="b"/>
            <a:pathLst>
              <a:path h="1688465">
                <a:moveTo>
                  <a:pt x="0" y="0"/>
                </a:moveTo>
                <a:lnTo>
                  <a:pt x="0" y="1688273"/>
                </a:lnTo>
              </a:path>
            </a:pathLst>
          </a:custGeom>
          <a:ln w="50800">
            <a:solidFill>
              <a:schemeClr val="bg1"/>
            </a:solidFill>
          </a:ln>
        </p:spPr>
        <p:txBody>
          <a:bodyPr wrap="square" lIns="0" tIns="0" rIns="0" bIns="0" rtlCol="0"/>
          <a:lstStyle/>
          <a:p>
            <a:endParaRPr/>
          </a:p>
        </p:txBody>
      </p:sp>
    </p:spTree>
    <p:extLst>
      <p:ext uri="{BB962C8B-B14F-4D97-AF65-F5344CB8AC3E}">
        <p14:creationId xmlns:p14="http://schemas.microsoft.com/office/powerpoint/2010/main" val="2206901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08A8871F-35DF-D343-95A1-12FF581E6178}"/>
              </a:ext>
            </a:extLst>
          </p:cNvPr>
          <p:cNvSpPr>
            <a:spLocks noGrp="1"/>
          </p:cNvSpPr>
          <p:nvPr>
            <p:ph type="ftr" sz="quarter" idx="3"/>
          </p:nvPr>
        </p:nvSpPr>
        <p:spPr>
          <a:xfrm>
            <a:off x="516194" y="0"/>
            <a:ext cx="3671894" cy="365125"/>
          </a:xfrm>
          <a:prstGeom prst="rect">
            <a:avLst/>
          </a:prstGeom>
        </p:spPr>
        <p:txBody>
          <a:bodyPr vert="horz" lIns="91440" tIns="45720" rIns="91440" bIns="45720" rtlCol="0" anchor="ctr"/>
          <a:lstStyle>
            <a:lvl1pPr algn="ctr">
              <a:defRPr sz="1200">
                <a:solidFill>
                  <a:srgbClr val="DC6028"/>
                </a:solidFill>
                <a:latin typeface="Arial" panose="020B0604020202020204" pitchFamily="34" charset="0"/>
                <a:cs typeface="Arial" panose="020B0604020202020204" pitchFamily="34" charset="0"/>
              </a:defRPr>
            </a:lvl1pPr>
          </a:lstStyle>
          <a:p>
            <a:pPr algn="l"/>
            <a:r>
              <a:rPr lang="fr-FR"/>
              <a:t>TITRE DE LA PARTIE + SOUS PARTIE</a:t>
            </a:r>
            <a:endParaRPr lang="fr-FR" dirty="0"/>
          </a:p>
        </p:txBody>
      </p:sp>
      <p:sp>
        <p:nvSpPr>
          <p:cNvPr id="7" name="Espace réservé du titre 1">
            <a:extLst>
              <a:ext uri="{FF2B5EF4-FFF2-40B4-BE49-F238E27FC236}">
                <a16:creationId xmlns:a16="http://schemas.microsoft.com/office/drawing/2014/main" id="{2BEDE563-852F-C041-B4D3-D119E7C53F1E}"/>
              </a:ext>
            </a:extLst>
          </p:cNvPr>
          <p:cNvSpPr>
            <a:spLocks noGrp="1"/>
          </p:cNvSpPr>
          <p:nvPr>
            <p:ph type="title" hasCustomPrompt="1"/>
          </p:nvPr>
        </p:nvSpPr>
        <p:spPr>
          <a:xfrm>
            <a:off x="4237964" y="1344223"/>
            <a:ext cx="3716076" cy="1661379"/>
          </a:xfrm>
          <a:prstGeom prst="rect">
            <a:avLst/>
          </a:prstGeom>
        </p:spPr>
        <p:txBody>
          <a:bodyPr vert="horz" lIns="91440" tIns="45720" rIns="91440" bIns="45720" rtlCol="0" anchor="ctr">
            <a:normAutofit/>
          </a:bodyPr>
          <a:lstStyle>
            <a:lvl1pPr>
              <a:defRPr>
                <a:solidFill>
                  <a:srgbClr val="DC6028"/>
                </a:solidFill>
              </a:defRPr>
            </a:lvl1pPr>
          </a:lstStyle>
          <a:p>
            <a:r>
              <a:rPr lang="fr-FR" dirty="0"/>
              <a:t>Titre Chiffres</a:t>
            </a:r>
          </a:p>
        </p:txBody>
      </p:sp>
      <p:sp>
        <p:nvSpPr>
          <p:cNvPr id="9" name="Espace réservé du texte 2">
            <a:extLst>
              <a:ext uri="{FF2B5EF4-FFF2-40B4-BE49-F238E27FC236}">
                <a16:creationId xmlns:a16="http://schemas.microsoft.com/office/drawing/2014/main" id="{4DCEB994-93D7-DC4C-AC9F-CFEBAA91B7A9}"/>
              </a:ext>
            </a:extLst>
          </p:cNvPr>
          <p:cNvSpPr>
            <a:spLocks noGrp="1"/>
          </p:cNvSpPr>
          <p:nvPr>
            <p:ph idx="1" hasCustomPrompt="1"/>
          </p:nvPr>
        </p:nvSpPr>
        <p:spPr>
          <a:xfrm>
            <a:off x="4626221" y="4048402"/>
            <a:ext cx="3128226" cy="1465375"/>
          </a:xfrm>
          <a:prstGeom prst="rect">
            <a:avLst/>
          </a:prstGeom>
        </p:spPr>
        <p:txBody>
          <a:bodyPr vert="horz" lIns="91440" tIns="45720" rIns="91440" bIns="45720" rtlCol="0">
            <a:normAutofit/>
          </a:bodyPr>
          <a:lstStyle>
            <a:lvl1pPr>
              <a:defRPr sz="1400">
                <a:solidFill>
                  <a:schemeClr val="tx2"/>
                </a:solidFill>
              </a:defRPr>
            </a:lvl1pPr>
          </a:lstStyle>
          <a:p>
            <a:pPr lvl="0"/>
            <a:r>
              <a:rPr lang="fr-FR" dirty="0"/>
              <a:t>Sous- titre partie</a:t>
            </a:r>
          </a:p>
        </p:txBody>
      </p:sp>
      <p:sp>
        <p:nvSpPr>
          <p:cNvPr id="14" name="object 8">
            <a:extLst>
              <a:ext uri="{FF2B5EF4-FFF2-40B4-BE49-F238E27FC236}">
                <a16:creationId xmlns:a16="http://schemas.microsoft.com/office/drawing/2014/main" id="{0650A726-0D1B-D242-A961-DBDDE80E2C08}"/>
              </a:ext>
            </a:extLst>
          </p:cNvPr>
          <p:cNvSpPr/>
          <p:nvPr userDrawn="1"/>
        </p:nvSpPr>
        <p:spPr>
          <a:xfrm flipH="1">
            <a:off x="2561634" y="3866774"/>
            <a:ext cx="45719" cy="1012318"/>
          </a:xfrm>
          <a:custGeom>
            <a:avLst/>
            <a:gdLst/>
            <a:ahLst/>
            <a:cxnLst/>
            <a:rect l="l" t="t" r="r" b="b"/>
            <a:pathLst>
              <a:path h="1688465">
                <a:moveTo>
                  <a:pt x="0" y="0"/>
                </a:moveTo>
                <a:lnTo>
                  <a:pt x="0" y="1688273"/>
                </a:lnTo>
              </a:path>
            </a:pathLst>
          </a:custGeom>
          <a:ln w="50800">
            <a:solidFill>
              <a:schemeClr val="tx2"/>
            </a:solidFill>
          </a:ln>
        </p:spPr>
        <p:txBody>
          <a:bodyPr wrap="square" lIns="0" tIns="0" rIns="0" bIns="0" rtlCol="0"/>
          <a:lstStyle/>
          <a:p>
            <a:endParaRPr/>
          </a:p>
        </p:txBody>
      </p:sp>
      <p:sp>
        <p:nvSpPr>
          <p:cNvPr id="16" name="Espace réservé du texte 2">
            <a:extLst>
              <a:ext uri="{FF2B5EF4-FFF2-40B4-BE49-F238E27FC236}">
                <a16:creationId xmlns:a16="http://schemas.microsoft.com/office/drawing/2014/main" id="{4ECF40A6-336E-1D4B-81B4-9B9853A8285C}"/>
              </a:ext>
            </a:extLst>
          </p:cNvPr>
          <p:cNvSpPr>
            <a:spLocks noGrp="1"/>
          </p:cNvSpPr>
          <p:nvPr>
            <p:ph idx="10" hasCustomPrompt="1"/>
          </p:nvPr>
        </p:nvSpPr>
        <p:spPr>
          <a:xfrm>
            <a:off x="1707374" y="4943897"/>
            <a:ext cx="1754239" cy="653841"/>
          </a:xfrm>
          <a:prstGeom prst="rect">
            <a:avLst/>
          </a:prstGeom>
        </p:spPr>
        <p:txBody>
          <a:bodyPr vert="horz" lIns="91440" tIns="45720" rIns="91440" bIns="45720" rtlCol="0">
            <a:normAutofit/>
          </a:bodyPr>
          <a:lstStyle>
            <a:lvl1pPr algn="ctr">
              <a:defRPr sz="1400">
                <a:solidFill>
                  <a:schemeClr val="tx2"/>
                </a:solidFill>
                <a:latin typeface="Arial" panose="020B0604020202020204" pitchFamily="34" charset="0"/>
                <a:cs typeface="Arial" panose="020B0604020202020204" pitchFamily="34" charset="0"/>
              </a:defRPr>
            </a:lvl1pPr>
          </a:lstStyle>
          <a:p>
            <a:pPr lvl="0"/>
            <a:r>
              <a:rPr lang="fr-FR" dirty="0"/>
              <a:t>Sous- titre partie</a:t>
            </a:r>
          </a:p>
        </p:txBody>
      </p:sp>
      <p:sp>
        <p:nvSpPr>
          <p:cNvPr id="19" name="object 8">
            <a:extLst>
              <a:ext uri="{FF2B5EF4-FFF2-40B4-BE49-F238E27FC236}">
                <a16:creationId xmlns:a16="http://schemas.microsoft.com/office/drawing/2014/main" id="{36F3E415-D703-1B45-B0D3-14D91EEB36C2}"/>
              </a:ext>
            </a:extLst>
          </p:cNvPr>
          <p:cNvSpPr/>
          <p:nvPr userDrawn="1"/>
        </p:nvSpPr>
        <p:spPr>
          <a:xfrm flipH="1">
            <a:off x="9607506" y="3866774"/>
            <a:ext cx="45719" cy="1012318"/>
          </a:xfrm>
          <a:custGeom>
            <a:avLst/>
            <a:gdLst/>
            <a:ahLst/>
            <a:cxnLst/>
            <a:rect l="l" t="t" r="r" b="b"/>
            <a:pathLst>
              <a:path h="1688465">
                <a:moveTo>
                  <a:pt x="0" y="0"/>
                </a:moveTo>
                <a:lnTo>
                  <a:pt x="0" y="1688273"/>
                </a:lnTo>
              </a:path>
            </a:pathLst>
          </a:custGeom>
          <a:ln w="50800">
            <a:solidFill>
              <a:schemeClr val="tx2"/>
            </a:solidFill>
          </a:ln>
        </p:spPr>
        <p:txBody>
          <a:bodyPr wrap="square" lIns="0" tIns="0" rIns="0" bIns="0" rtlCol="0"/>
          <a:lstStyle/>
          <a:p>
            <a:endParaRPr/>
          </a:p>
        </p:txBody>
      </p:sp>
      <p:sp>
        <p:nvSpPr>
          <p:cNvPr id="20" name="Espace réservé du texte 2">
            <a:extLst>
              <a:ext uri="{FF2B5EF4-FFF2-40B4-BE49-F238E27FC236}">
                <a16:creationId xmlns:a16="http://schemas.microsoft.com/office/drawing/2014/main" id="{F694CDA3-BEF4-AA47-B75C-F024956C5BB0}"/>
              </a:ext>
            </a:extLst>
          </p:cNvPr>
          <p:cNvSpPr>
            <a:spLocks noGrp="1"/>
          </p:cNvSpPr>
          <p:nvPr>
            <p:ph idx="11" hasCustomPrompt="1"/>
          </p:nvPr>
        </p:nvSpPr>
        <p:spPr>
          <a:xfrm>
            <a:off x="8753246" y="4943897"/>
            <a:ext cx="1754239" cy="653841"/>
          </a:xfrm>
          <a:prstGeom prst="rect">
            <a:avLst/>
          </a:prstGeom>
        </p:spPr>
        <p:txBody>
          <a:bodyPr vert="horz" lIns="91440" tIns="45720" rIns="91440" bIns="45720" rtlCol="0">
            <a:normAutofit/>
          </a:bodyPr>
          <a:lstStyle>
            <a:lvl1pPr algn="ctr">
              <a:defRPr sz="1400">
                <a:solidFill>
                  <a:schemeClr val="tx2"/>
                </a:solidFill>
                <a:latin typeface="Arial" panose="020B0604020202020204" pitchFamily="34" charset="0"/>
                <a:cs typeface="Arial" panose="020B0604020202020204" pitchFamily="34" charset="0"/>
              </a:defRPr>
            </a:lvl1pPr>
          </a:lstStyle>
          <a:p>
            <a:pPr lvl="0"/>
            <a:r>
              <a:rPr lang="fr-FR" dirty="0"/>
              <a:t>Sous- titre partie</a:t>
            </a:r>
          </a:p>
        </p:txBody>
      </p:sp>
    </p:spTree>
    <p:extLst>
      <p:ext uri="{BB962C8B-B14F-4D97-AF65-F5344CB8AC3E}">
        <p14:creationId xmlns:p14="http://schemas.microsoft.com/office/powerpoint/2010/main" val="618034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08A8871F-35DF-D343-95A1-12FF581E6178}"/>
              </a:ext>
            </a:extLst>
          </p:cNvPr>
          <p:cNvSpPr>
            <a:spLocks noGrp="1"/>
          </p:cNvSpPr>
          <p:nvPr>
            <p:ph type="ftr" sz="quarter" idx="3"/>
          </p:nvPr>
        </p:nvSpPr>
        <p:spPr>
          <a:xfrm>
            <a:off x="516194" y="0"/>
            <a:ext cx="3671894" cy="365125"/>
          </a:xfrm>
          <a:prstGeom prst="rect">
            <a:avLst/>
          </a:prstGeom>
        </p:spPr>
        <p:txBody>
          <a:bodyPr vert="horz" lIns="91440" tIns="45720" rIns="91440" bIns="45720" rtlCol="0" anchor="ctr"/>
          <a:lstStyle>
            <a:lvl1pPr algn="ctr">
              <a:defRPr sz="1200">
                <a:solidFill>
                  <a:srgbClr val="DC6028"/>
                </a:solidFill>
                <a:latin typeface="Arial" panose="020B0604020202020204" pitchFamily="34" charset="0"/>
                <a:cs typeface="Arial" panose="020B0604020202020204" pitchFamily="34" charset="0"/>
              </a:defRPr>
            </a:lvl1pPr>
          </a:lstStyle>
          <a:p>
            <a:pPr algn="l"/>
            <a:r>
              <a:rPr lang="fr-FR"/>
              <a:t>TITRE DE LA PARTIR + SOUS PARTIE</a:t>
            </a:r>
            <a:endParaRPr lang="fr-FR" dirty="0"/>
          </a:p>
        </p:txBody>
      </p:sp>
      <p:sp>
        <p:nvSpPr>
          <p:cNvPr id="3" name="Espace réservé pour une image  2">
            <a:extLst>
              <a:ext uri="{FF2B5EF4-FFF2-40B4-BE49-F238E27FC236}">
                <a16:creationId xmlns:a16="http://schemas.microsoft.com/office/drawing/2014/main" id="{0466B2BF-F5A6-B742-969B-BE24C13CEF55}"/>
              </a:ext>
            </a:extLst>
          </p:cNvPr>
          <p:cNvSpPr>
            <a:spLocks noGrp="1"/>
          </p:cNvSpPr>
          <p:nvPr>
            <p:ph type="pic" sz="quarter" idx="10"/>
          </p:nvPr>
        </p:nvSpPr>
        <p:spPr>
          <a:xfrm>
            <a:off x="755910" y="1164100"/>
            <a:ext cx="3192462" cy="3192462"/>
          </a:xfrm>
        </p:spPr>
        <p:txBody>
          <a:bodyPr/>
          <a:lstStyle/>
          <a:p>
            <a:endParaRPr lang="fr-FR"/>
          </a:p>
        </p:txBody>
      </p:sp>
      <p:sp>
        <p:nvSpPr>
          <p:cNvPr id="13" name="Espace réservé pour une image  2">
            <a:extLst>
              <a:ext uri="{FF2B5EF4-FFF2-40B4-BE49-F238E27FC236}">
                <a16:creationId xmlns:a16="http://schemas.microsoft.com/office/drawing/2014/main" id="{BF685A8A-7913-AF49-A84A-D73C65C34E32}"/>
              </a:ext>
            </a:extLst>
          </p:cNvPr>
          <p:cNvSpPr>
            <a:spLocks noGrp="1"/>
          </p:cNvSpPr>
          <p:nvPr>
            <p:ph type="pic" sz="quarter" idx="11"/>
          </p:nvPr>
        </p:nvSpPr>
        <p:spPr>
          <a:xfrm>
            <a:off x="4499769" y="1164100"/>
            <a:ext cx="3192462" cy="3192462"/>
          </a:xfrm>
        </p:spPr>
        <p:txBody>
          <a:bodyPr/>
          <a:lstStyle/>
          <a:p>
            <a:endParaRPr lang="fr-FR"/>
          </a:p>
        </p:txBody>
      </p:sp>
      <p:sp>
        <p:nvSpPr>
          <p:cNvPr id="15" name="Espace réservé pour une image  2">
            <a:extLst>
              <a:ext uri="{FF2B5EF4-FFF2-40B4-BE49-F238E27FC236}">
                <a16:creationId xmlns:a16="http://schemas.microsoft.com/office/drawing/2014/main" id="{274CDCE7-8052-6348-A992-290AC9D95E28}"/>
              </a:ext>
            </a:extLst>
          </p:cNvPr>
          <p:cNvSpPr>
            <a:spLocks noGrp="1"/>
          </p:cNvSpPr>
          <p:nvPr>
            <p:ph type="pic" sz="quarter" idx="12"/>
          </p:nvPr>
        </p:nvSpPr>
        <p:spPr>
          <a:xfrm>
            <a:off x="8243628" y="1164100"/>
            <a:ext cx="3192462" cy="3192462"/>
          </a:xfrm>
        </p:spPr>
        <p:txBody>
          <a:bodyPr/>
          <a:lstStyle/>
          <a:p>
            <a:endParaRPr lang="fr-FR"/>
          </a:p>
        </p:txBody>
      </p:sp>
      <p:sp>
        <p:nvSpPr>
          <p:cNvPr id="17" name="Espace réservé du texte 4">
            <a:extLst>
              <a:ext uri="{FF2B5EF4-FFF2-40B4-BE49-F238E27FC236}">
                <a16:creationId xmlns:a16="http://schemas.microsoft.com/office/drawing/2014/main" id="{A031AE79-0D37-CB4B-A8E7-AF0C2C3E8A6D}"/>
              </a:ext>
            </a:extLst>
          </p:cNvPr>
          <p:cNvSpPr>
            <a:spLocks noGrp="1"/>
          </p:cNvSpPr>
          <p:nvPr>
            <p:ph type="body" sz="quarter" idx="13" hasCustomPrompt="1"/>
          </p:nvPr>
        </p:nvSpPr>
        <p:spPr>
          <a:xfrm>
            <a:off x="754253" y="4588715"/>
            <a:ext cx="3192462" cy="566822"/>
          </a:xfrm>
        </p:spPr>
        <p:txBody>
          <a:bodyPr anchor="t"/>
          <a:lstStyle>
            <a:lvl1pPr algn="l">
              <a:defRPr sz="2800" b="1" i="0">
                <a:solidFill>
                  <a:srgbClr val="DC6028"/>
                </a:solidFill>
                <a:latin typeface="Georgia" panose="02040502050405020303" pitchFamily="18" charset="0"/>
              </a:defRPr>
            </a:lvl1pPr>
          </a:lstStyle>
          <a:p>
            <a:pPr lvl="0"/>
            <a:r>
              <a:rPr lang="fr-FR" dirty="0"/>
              <a:t>Titre</a:t>
            </a:r>
          </a:p>
        </p:txBody>
      </p:sp>
      <p:sp>
        <p:nvSpPr>
          <p:cNvPr id="21" name="Espace réservé du texte 6">
            <a:extLst>
              <a:ext uri="{FF2B5EF4-FFF2-40B4-BE49-F238E27FC236}">
                <a16:creationId xmlns:a16="http://schemas.microsoft.com/office/drawing/2014/main" id="{4AC68A07-C3F4-C941-8E17-D382503F6731}"/>
              </a:ext>
            </a:extLst>
          </p:cNvPr>
          <p:cNvSpPr>
            <a:spLocks noGrp="1"/>
          </p:cNvSpPr>
          <p:nvPr>
            <p:ph type="body" sz="quarter" idx="14" hasCustomPrompt="1"/>
          </p:nvPr>
        </p:nvSpPr>
        <p:spPr>
          <a:xfrm>
            <a:off x="754254" y="5155537"/>
            <a:ext cx="3192462" cy="538363"/>
          </a:xfrm>
        </p:spPr>
        <p:txBody>
          <a:bodyPr/>
          <a:lstStyle>
            <a:lvl1pPr algn="l">
              <a:defRPr sz="1400">
                <a:solidFill>
                  <a:schemeClr val="tx2"/>
                </a:solidFill>
                <a:latin typeface="Arial" panose="020B0604020202020204" pitchFamily="34" charset="0"/>
                <a:cs typeface="Arial" panose="020B0604020202020204" pitchFamily="34" charset="0"/>
              </a:defRPr>
            </a:lvl1pPr>
          </a:lstStyle>
          <a:p>
            <a:pPr lvl="0"/>
            <a:r>
              <a:rPr lang="fr-FR" dirty="0"/>
              <a:t>Texte </a:t>
            </a:r>
          </a:p>
        </p:txBody>
      </p:sp>
      <p:sp>
        <p:nvSpPr>
          <p:cNvPr id="22" name="Espace réservé du texte 4">
            <a:extLst>
              <a:ext uri="{FF2B5EF4-FFF2-40B4-BE49-F238E27FC236}">
                <a16:creationId xmlns:a16="http://schemas.microsoft.com/office/drawing/2014/main" id="{A20A3E4F-E0E5-3B4E-85B6-9637CF0B2E00}"/>
              </a:ext>
            </a:extLst>
          </p:cNvPr>
          <p:cNvSpPr>
            <a:spLocks noGrp="1"/>
          </p:cNvSpPr>
          <p:nvPr>
            <p:ph type="body" sz="quarter" idx="15" hasCustomPrompt="1"/>
          </p:nvPr>
        </p:nvSpPr>
        <p:spPr>
          <a:xfrm>
            <a:off x="4499768" y="4588715"/>
            <a:ext cx="3192462" cy="566822"/>
          </a:xfrm>
        </p:spPr>
        <p:txBody>
          <a:bodyPr anchor="t"/>
          <a:lstStyle>
            <a:lvl1pPr algn="l">
              <a:defRPr sz="2800" b="1" i="0">
                <a:solidFill>
                  <a:srgbClr val="DC6028"/>
                </a:solidFill>
                <a:latin typeface="Georgia" panose="02040502050405020303" pitchFamily="18" charset="0"/>
              </a:defRPr>
            </a:lvl1pPr>
          </a:lstStyle>
          <a:p>
            <a:pPr lvl="0"/>
            <a:r>
              <a:rPr lang="fr-FR" dirty="0"/>
              <a:t>Titre</a:t>
            </a:r>
          </a:p>
        </p:txBody>
      </p:sp>
      <p:sp>
        <p:nvSpPr>
          <p:cNvPr id="23" name="Espace réservé du texte 6">
            <a:extLst>
              <a:ext uri="{FF2B5EF4-FFF2-40B4-BE49-F238E27FC236}">
                <a16:creationId xmlns:a16="http://schemas.microsoft.com/office/drawing/2014/main" id="{207568B2-60D0-CE44-A9D6-FFE8A8281A74}"/>
              </a:ext>
            </a:extLst>
          </p:cNvPr>
          <p:cNvSpPr>
            <a:spLocks noGrp="1"/>
          </p:cNvSpPr>
          <p:nvPr>
            <p:ph type="body" sz="quarter" idx="16" hasCustomPrompt="1"/>
          </p:nvPr>
        </p:nvSpPr>
        <p:spPr>
          <a:xfrm>
            <a:off x="4499769" y="5155537"/>
            <a:ext cx="3192462" cy="538363"/>
          </a:xfrm>
        </p:spPr>
        <p:txBody>
          <a:bodyPr/>
          <a:lstStyle>
            <a:lvl1pPr algn="l">
              <a:defRPr sz="1400">
                <a:solidFill>
                  <a:schemeClr val="tx2"/>
                </a:solidFill>
                <a:latin typeface="Arial" panose="020B0604020202020204" pitchFamily="34" charset="0"/>
                <a:cs typeface="Arial" panose="020B0604020202020204" pitchFamily="34" charset="0"/>
              </a:defRPr>
            </a:lvl1pPr>
          </a:lstStyle>
          <a:p>
            <a:pPr lvl="0"/>
            <a:r>
              <a:rPr lang="fr-FR" dirty="0"/>
              <a:t>Texte </a:t>
            </a:r>
          </a:p>
        </p:txBody>
      </p:sp>
      <p:sp>
        <p:nvSpPr>
          <p:cNvPr id="24" name="Espace réservé du texte 4">
            <a:extLst>
              <a:ext uri="{FF2B5EF4-FFF2-40B4-BE49-F238E27FC236}">
                <a16:creationId xmlns:a16="http://schemas.microsoft.com/office/drawing/2014/main" id="{ADF53296-7342-D449-80D0-0A15B564752E}"/>
              </a:ext>
            </a:extLst>
          </p:cNvPr>
          <p:cNvSpPr>
            <a:spLocks noGrp="1"/>
          </p:cNvSpPr>
          <p:nvPr>
            <p:ph type="body" sz="quarter" idx="17" hasCustomPrompt="1"/>
          </p:nvPr>
        </p:nvSpPr>
        <p:spPr>
          <a:xfrm>
            <a:off x="8243628" y="4588715"/>
            <a:ext cx="3192462" cy="566822"/>
          </a:xfrm>
        </p:spPr>
        <p:txBody>
          <a:bodyPr anchor="t"/>
          <a:lstStyle>
            <a:lvl1pPr algn="l">
              <a:defRPr sz="2800" b="1" i="0">
                <a:solidFill>
                  <a:srgbClr val="DC6028"/>
                </a:solidFill>
                <a:latin typeface="Georgia" panose="02040502050405020303" pitchFamily="18" charset="0"/>
              </a:defRPr>
            </a:lvl1pPr>
          </a:lstStyle>
          <a:p>
            <a:pPr lvl="0"/>
            <a:r>
              <a:rPr lang="fr-FR" dirty="0"/>
              <a:t>Titre</a:t>
            </a:r>
          </a:p>
        </p:txBody>
      </p:sp>
      <p:sp>
        <p:nvSpPr>
          <p:cNvPr id="25" name="Espace réservé du texte 6">
            <a:extLst>
              <a:ext uri="{FF2B5EF4-FFF2-40B4-BE49-F238E27FC236}">
                <a16:creationId xmlns:a16="http://schemas.microsoft.com/office/drawing/2014/main" id="{9EC06758-BB73-6C4E-959E-93E8284A891C}"/>
              </a:ext>
            </a:extLst>
          </p:cNvPr>
          <p:cNvSpPr>
            <a:spLocks noGrp="1"/>
          </p:cNvSpPr>
          <p:nvPr>
            <p:ph type="body" sz="quarter" idx="18" hasCustomPrompt="1"/>
          </p:nvPr>
        </p:nvSpPr>
        <p:spPr>
          <a:xfrm>
            <a:off x="8243629" y="5155537"/>
            <a:ext cx="3192462" cy="538363"/>
          </a:xfrm>
        </p:spPr>
        <p:txBody>
          <a:bodyPr/>
          <a:lstStyle>
            <a:lvl1pPr algn="l">
              <a:defRPr sz="1400">
                <a:solidFill>
                  <a:schemeClr val="tx2"/>
                </a:solidFill>
                <a:latin typeface="Arial" panose="020B0604020202020204" pitchFamily="34" charset="0"/>
                <a:cs typeface="Arial" panose="020B0604020202020204" pitchFamily="34" charset="0"/>
              </a:defRPr>
            </a:lvl1pPr>
          </a:lstStyle>
          <a:p>
            <a:pPr lvl="0"/>
            <a:r>
              <a:rPr lang="fr-FR" dirty="0"/>
              <a:t>Texte </a:t>
            </a:r>
          </a:p>
        </p:txBody>
      </p:sp>
    </p:spTree>
    <p:extLst>
      <p:ext uri="{BB962C8B-B14F-4D97-AF65-F5344CB8AC3E}">
        <p14:creationId xmlns:p14="http://schemas.microsoft.com/office/powerpoint/2010/main" val="3581591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5"/>
        <p:cNvGrpSpPr/>
        <p:nvPr/>
      </p:nvGrpSpPr>
      <p:grpSpPr>
        <a:xfrm>
          <a:off x="0" y="0"/>
          <a:ext cx="0" cy="0"/>
          <a:chOff x="0" y="0"/>
          <a:chExt cx="0" cy="0"/>
        </a:xfrm>
      </p:grpSpPr>
      <p:sp>
        <p:nvSpPr>
          <p:cNvPr id="16" name="Google Shape;16;p9"/>
          <p:cNvSpPr txBox="1">
            <a:spLocks noGrp="1"/>
          </p:cNvSpPr>
          <p:nvPr>
            <p:ph type="title"/>
          </p:nvPr>
        </p:nvSpPr>
        <p:spPr>
          <a:xfrm>
            <a:off x="6374048" y="717100"/>
            <a:ext cx="2201954" cy="482953"/>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487"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9"/>
          <p:cNvSpPr txBox="1">
            <a:spLocks noGrp="1"/>
          </p:cNvSpPr>
          <p:nvPr>
            <p:ph type="body" idx="1"/>
          </p:nvPr>
        </p:nvSpPr>
        <p:spPr>
          <a:xfrm>
            <a:off x="609600" y="1577340"/>
            <a:ext cx="10972800" cy="276999"/>
          </a:xfrm>
          <a:prstGeom prst="rect">
            <a:avLst/>
          </a:prstGeom>
          <a:noFill/>
          <a:ln>
            <a:noFill/>
          </a:ln>
        </p:spPr>
        <p:txBody>
          <a:bodyPr spcFirstLastPara="1" wrap="square" lIns="0" tIns="0" rIns="0" bIns="0" anchor="t" anchorCtr="0">
            <a:spAutoFit/>
          </a:bodyPr>
          <a:lstStyle>
            <a:lvl1pPr marL="277246" lvl="0" indent="-138623" algn="l">
              <a:spcBef>
                <a:spcPts val="0"/>
              </a:spcBef>
              <a:spcAft>
                <a:spcPts val="0"/>
              </a:spcAft>
              <a:buSzPts val="1400"/>
              <a:buNone/>
              <a:defRPr/>
            </a:lvl1pPr>
            <a:lvl2pPr marL="554492" lvl="1" indent="-138623" algn="l">
              <a:spcBef>
                <a:spcPts val="0"/>
              </a:spcBef>
              <a:spcAft>
                <a:spcPts val="0"/>
              </a:spcAft>
              <a:buSzPts val="1400"/>
              <a:buNone/>
              <a:defRPr/>
            </a:lvl2pPr>
            <a:lvl3pPr marL="831738" lvl="2" indent="-138623" algn="l">
              <a:spcBef>
                <a:spcPts val="0"/>
              </a:spcBef>
              <a:spcAft>
                <a:spcPts val="0"/>
              </a:spcAft>
              <a:buSzPts val="1400"/>
              <a:buNone/>
              <a:defRPr/>
            </a:lvl3pPr>
            <a:lvl4pPr marL="1108984" lvl="3" indent="-138623" algn="l">
              <a:spcBef>
                <a:spcPts val="0"/>
              </a:spcBef>
              <a:spcAft>
                <a:spcPts val="0"/>
              </a:spcAft>
              <a:buSzPts val="1400"/>
              <a:buNone/>
              <a:defRPr/>
            </a:lvl4pPr>
            <a:lvl5pPr marL="1386230" lvl="4" indent="-138623" algn="l">
              <a:spcBef>
                <a:spcPts val="0"/>
              </a:spcBef>
              <a:spcAft>
                <a:spcPts val="0"/>
              </a:spcAft>
              <a:buSzPts val="1400"/>
              <a:buNone/>
              <a:defRPr/>
            </a:lvl5pPr>
            <a:lvl6pPr marL="1663476" lvl="5" indent="-138623" algn="l">
              <a:spcBef>
                <a:spcPts val="0"/>
              </a:spcBef>
              <a:spcAft>
                <a:spcPts val="0"/>
              </a:spcAft>
              <a:buSzPts val="1400"/>
              <a:buNone/>
              <a:defRPr/>
            </a:lvl6pPr>
            <a:lvl7pPr marL="1940723" lvl="6" indent="-138623" algn="l">
              <a:spcBef>
                <a:spcPts val="0"/>
              </a:spcBef>
              <a:spcAft>
                <a:spcPts val="0"/>
              </a:spcAft>
              <a:buSzPts val="1400"/>
              <a:buNone/>
              <a:defRPr/>
            </a:lvl7pPr>
            <a:lvl8pPr marL="2217969" lvl="7" indent="-138623" algn="l">
              <a:spcBef>
                <a:spcPts val="0"/>
              </a:spcBef>
              <a:spcAft>
                <a:spcPts val="0"/>
              </a:spcAft>
              <a:buSzPts val="1400"/>
              <a:buNone/>
              <a:defRPr/>
            </a:lvl8pPr>
            <a:lvl9pPr marL="2495215" lvl="8" indent="-138623" algn="l">
              <a:spcBef>
                <a:spcPts val="0"/>
              </a:spcBef>
              <a:spcAft>
                <a:spcPts val="0"/>
              </a:spcAft>
              <a:buSzPts val="1400"/>
              <a:buNone/>
              <a:defRPr/>
            </a:lvl9pPr>
          </a:lstStyle>
          <a:p>
            <a:endParaRPr/>
          </a:p>
        </p:txBody>
      </p:sp>
      <p:sp>
        <p:nvSpPr>
          <p:cNvPr id="18" name="Google Shape;18;p9"/>
          <p:cNvSpPr txBox="1">
            <a:spLocks noGrp="1"/>
          </p:cNvSpPr>
          <p:nvPr>
            <p:ph type="ftr" idx="11"/>
          </p:nvPr>
        </p:nvSpPr>
        <p:spPr>
          <a:xfrm>
            <a:off x="4145280" y="6377940"/>
            <a:ext cx="3901440" cy="27699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701668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DEA7118F-FD73-0149-BAE2-6851FCA6B102}"/>
              </a:ext>
            </a:extLst>
          </p:cNvPr>
          <p:cNvSpPr>
            <a:spLocks noGrp="1"/>
          </p:cNvSpPr>
          <p:nvPr>
            <p:ph type="ftr" sz="quarter" idx="10"/>
          </p:nvPr>
        </p:nvSpPr>
        <p:spPr/>
        <p:txBody>
          <a:bodyPr/>
          <a:lstStyle/>
          <a:p>
            <a:pPr algn="l"/>
            <a:r>
              <a:rPr lang="fr-FR"/>
              <a:t>TITRE DE LA PARTIR + SOUS PARTIE</a:t>
            </a:r>
            <a:endParaRPr lang="fr-FR" dirty="0">
              <a:latin typeface="Arial" panose="020B0604020202020204" pitchFamily="34" charset="0"/>
              <a:cs typeface="Arial" panose="020B0604020202020204" pitchFamily="34" charset="0"/>
            </a:endParaRPr>
          </a:p>
        </p:txBody>
      </p:sp>
      <p:sp>
        <p:nvSpPr>
          <p:cNvPr id="4" name="Espace réservé du titre 1">
            <a:extLst>
              <a:ext uri="{FF2B5EF4-FFF2-40B4-BE49-F238E27FC236}">
                <a16:creationId xmlns:a16="http://schemas.microsoft.com/office/drawing/2014/main" id="{36FFB7A2-4C54-D741-B400-D7E1C487EF41}"/>
              </a:ext>
            </a:extLst>
          </p:cNvPr>
          <p:cNvSpPr>
            <a:spLocks noGrp="1"/>
          </p:cNvSpPr>
          <p:nvPr>
            <p:ph type="title"/>
          </p:nvPr>
        </p:nvSpPr>
        <p:spPr>
          <a:xfrm>
            <a:off x="838200" y="731530"/>
            <a:ext cx="5257799" cy="2378480"/>
          </a:xfrm>
          <a:prstGeom prst="rect">
            <a:avLst/>
          </a:prstGeom>
        </p:spPr>
        <p:txBody>
          <a:bodyPr vert="horz" lIns="91440" tIns="45720" rIns="91440" bIns="45720" rtlCol="0" anchor="b">
            <a:noAutofit/>
          </a:bodyPr>
          <a:lstStyle/>
          <a:p>
            <a:r>
              <a:rPr lang="fr-FR" dirty="0"/>
              <a:t>Modifiez le style </a:t>
            </a:r>
            <a:br>
              <a:rPr lang="fr-FR" dirty="0"/>
            </a:br>
            <a:r>
              <a:rPr lang="fr-FR" dirty="0"/>
              <a:t>du titre </a:t>
            </a:r>
            <a:br>
              <a:rPr lang="fr-FR" dirty="0"/>
            </a:br>
            <a:r>
              <a:rPr lang="fr-FR" dirty="0"/>
              <a:t>de la sous-partie</a:t>
            </a:r>
          </a:p>
        </p:txBody>
      </p:sp>
      <p:sp>
        <p:nvSpPr>
          <p:cNvPr id="5" name="Espace réservé du texte 2">
            <a:extLst>
              <a:ext uri="{FF2B5EF4-FFF2-40B4-BE49-F238E27FC236}">
                <a16:creationId xmlns:a16="http://schemas.microsoft.com/office/drawing/2014/main" id="{4F4B18C0-9114-6C40-8A38-AF9438CC5B55}"/>
              </a:ext>
            </a:extLst>
          </p:cNvPr>
          <p:cNvSpPr>
            <a:spLocks noGrp="1"/>
          </p:cNvSpPr>
          <p:nvPr>
            <p:ph idx="1"/>
          </p:nvPr>
        </p:nvSpPr>
        <p:spPr>
          <a:xfrm>
            <a:off x="838205" y="4152724"/>
            <a:ext cx="5257794" cy="1540153"/>
          </a:xfrm>
          <a:prstGeom prst="rect">
            <a:avLst/>
          </a:prstGeom>
        </p:spPr>
        <p:txBody>
          <a:bodyPr vert="horz" lIns="91440" tIns="45720" rIns="91440" bIns="45720" rtlCol="0" anchor="t">
            <a:normAutofit/>
          </a:bodyPr>
          <a:lstStyle/>
          <a:p>
            <a:pPr lvl="0"/>
            <a:r>
              <a:rPr lang="fr-FR" dirty="0"/>
              <a:t>Citation / mot clé / phrase d’intro</a:t>
            </a:r>
          </a:p>
        </p:txBody>
      </p:sp>
    </p:spTree>
    <p:extLst>
      <p:ext uri="{BB962C8B-B14F-4D97-AF65-F5344CB8AC3E}">
        <p14:creationId xmlns:p14="http://schemas.microsoft.com/office/powerpoint/2010/main" val="71610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AE9AD820-F4D1-754E-BADB-76AD50401968}"/>
              </a:ext>
            </a:extLst>
          </p:cNvPr>
          <p:cNvSpPr>
            <a:spLocks noGrp="1"/>
          </p:cNvSpPr>
          <p:nvPr>
            <p:ph type="ftr" sz="quarter" idx="10"/>
          </p:nvPr>
        </p:nvSpPr>
        <p:spPr/>
        <p:txBody>
          <a:bodyPr/>
          <a:lstStyle>
            <a:lvl1pPr>
              <a:defRPr>
                <a:latin typeface="Arial" panose="020B0604020202020204" pitchFamily="34" charset="0"/>
                <a:cs typeface="Arial" panose="020B0604020202020204" pitchFamily="34" charset="0"/>
              </a:defRPr>
            </a:lvl1pPr>
          </a:lstStyle>
          <a:p>
            <a:pPr algn="l"/>
            <a:r>
              <a:rPr lang="fr-FR" dirty="0"/>
              <a:t>TITRE DE LA PARTIR + SOUS PARTIE</a:t>
            </a:r>
          </a:p>
        </p:txBody>
      </p:sp>
      <p:sp>
        <p:nvSpPr>
          <p:cNvPr id="5" name="Espace réservé du texte 4">
            <a:extLst>
              <a:ext uri="{FF2B5EF4-FFF2-40B4-BE49-F238E27FC236}">
                <a16:creationId xmlns:a16="http://schemas.microsoft.com/office/drawing/2014/main" id="{B6537ED6-3B67-A84F-B81A-C3C35354A26D}"/>
              </a:ext>
            </a:extLst>
          </p:cNvPr>
          <p:cNvSpPr>
            <a:spLocks noGrp="1"/>
          </p:cNvSpPr>
          <p:nvPr>
            <p:ph type="body" sz="quarter" idx="11" hasCustomPrompt="1"/>
          </p:nvPr>
        </p:nvSpPr>
        <p:spPr>
          <a:xfrm>
            <a:off x="530358" y="1047493"/>
            <a:ext cx="3671893" cy="1075916"/>
          </a:xfrm>
        </p:spPr>
        <p:txBody>
          <a:bodyPr anchor="b"/>
          <a:lstStyle>
            <a:lvl1pPr algn="l">
              <a:defRPr sz="2800" b="1" i="0">
                <a:solidFill>
                  <a:srgbClr val="DC6028"/>
                </a:solidFill>
                <a:latin typeface="Georgia" panose="02040502050405020303" pitchFamily="18" charset="0"/>
              </a:defRPr>
            </a:lvl1pPr>
          </a:lstStyle>
          <a:p>
            <a:pPr lvl="0"/>
            <a:r>
              <a:rPr lang="fr-FR" dirty="0"/>
              <a:t>Titre du texte </a:t>
            </a:r>
          </a:p>
          <a:p>
            <a:pPr lvl="0"/>
            <a:r>
              <a:rPr lang="fr-FR" dirty="0"/>
              <a:t>Ou extrait</a:t>
            </a:r>
          </a:p>
        </p:txBody>
      </p:sp>
      <p:sp>
        <p:nvSpPr>
          <p:cNvPr id="7" name="Espace réservé du texte 6">
            <a:extLst>
              <a:ext uri="{FF2B5EF4-FFF2-40B4-BE49-F238E27FC236}">
                <a16:creationId xmlns:a16="http://schemas.microsoft.com/office/drawing/2014/main" id="{12BA82F5-9EB6-DA49-B781-33AC9392A657}"/>
              </a:ext>
            </a:extLst>
          </p:cNvPr>
          <p:cNvSpPr>
            <a:spLocks noGrp="1"/>
          </p:cNvSpPr>
          <p:nvPr>
            <p:ph type="body" sz="quarter" idx="12" hasCustomPrompt="1"/>
          </p:nvPr>
        </p:nvSpPr>
        <p:spPr>
          <a:xfrm>
            <a:off x="530363" y="2300338"/>
            <a:ext cx="3671888" cy="3790950"/>
          </a:xfrm>
        </p:spPr>
        <p:txBody>
          <a:bodyPr/>
          <a:lstStyle>
            <a:lvl1pPr algn="l">
              <a:defRPr sz="1400">
                <a:latin typeface="Arial" panose="020B0604020202020204" pitchFamily="34" charset="0"/>
                <a:cs typeface="Arial" panose="020B0604020202020204" pitchFamily="34" charset="0"/>
              </a:defRPr>
            </a:lvl1pPr>
          </a:lstStyle>
          <a:p>
            <a:pPr lvl="0"/>
            <a:r>
              <a:rPr lang="fr-FR" dirty="0"/>
              <a:t>Texte </a:t>
            </a:r>
          </a:p>
        </p:txBody>
      </p:sp>
      <p:sp>
        <p:nvSpPr>
          <p:cNvPr id="13" name="Espace réservé du texte 12">
            <a:extLst>
              <a:ext uri="{FF2B5EF4-FFF2-40B4-BE49-F238E27FC236}">
                <a16:creationId xmlns:a16="http://schemas.microsoft.com/office/drawing/2014/main" id="{2C97DE2F-8F3B-8748-A207-E0BB9BA69021}"/>
              </a:ext>
            </a:extLst>
          </p:cNvPr>
          <p:cNvSpPr>
            <a:spLocks noGrp="1"/>
          </p:cNvSpPr>
          <p:nvPr>
            <p:ph type="body" sz="quarter" idx="14" hasCustomPrompt="1"/>
          </p:nvPr>
        </p:nvSpPr>
        <p:spPr>
          <a:xfrm>
            <a:off x="4822825" y="5456238"/>
            <a:ext cx="2271713" cy="635000"/>
          </a:xfrm>
        </p:spPr>
        <p:txBody>
          <a:bodyPr/>
          <a:lstStyle>
            <a:lvl1pPr algn="l">
              <a:defRPr sz="1050">
                <a:solidFill>
                  <a:srgbClr val="DC6028"/>
                </a:solidFill>
                <a:latin typeface="Arial" panose="020B0604020202020204" pitchFamily="34" charset="0"/>
                <a:cs typeface="Arial" panose="020B0604020202020204" pitchFamily="34" charset="0"/>
              </a:defRPr>
            </a:lvl1pPr>
          </a:lstStyle>
          <a:p>
            <a:pPr lvl="0"/>
            <a:r>
              <a:rPr lang="fr-FR" dirty="0"/>
              <a:t>Légende de l’image </a:t>
            </a:r>
          </a:p>
        </p:txBody>
      </p:sp>
    </p:spTree>
    <p:extLst>
      <p:ext uri="{BB962C8B-B14F-4D97-AF65-F5344CB8AC3E}">
        <p14:creationId xmlns:p14="http://schemas.microsoft.com/office/powerpoint/2010/main" val="1013879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AE9AD820-F4D1-754E-BADB-76AD50401968}"/>
              </a:ext>
            </a:extLst>
          </p:cNvPr>
          <p:cNvSpPr>
            <a:spLocks noGrp="1"/>
          </p:cNvSpPr>
          <p:nvPr>
            <p:ph type="ftr" sz="quarter" idx="10"/>
          </p:nvPr>
        </p:nvSpPr>
        <p:spPr/>
        <p:txBody>
          <a:bodyPr/>
          <a:lstStyle>
            <a:lvl1pPr>
              <a:defRPr>
                <a:latin typeface="Arial" panose="020B0604020202020204" pitchFamily="34" charset="0"/>
                <a:cs typeface="Arial" panose="020B0604020202020204" pitchFamily="34" charset="0"/>
              </a:defRPr>
            </a:lvl1pPr>
          </a:lstStyle>
          <a:p>
            <a:pPr algn="l"/>
            <a:r>
              <a:rPr lang="fr-FR" dirty="0"/>
              <a:t>TITRE DE LA PARTIR + SOUS PARTIE</a:t>
            </a:r>
          </a:p>
        </p:txBody>
      </p:sp>
      <p:sp>
        <p:nvSpPr>
          <p:cNvPr id="5" name="Espace réservé du texte 4">
            <a:extLst>
              <a:ext uri="{FF2B5EF4-FFF2-40B4-BE49-F238E27FC236}">
                <a16:creationId xmlns:a16="http://schemas.microsoft.com/office/drawing/2014/main" id="{B6537ED6-3B67-A84F-B81A-C3C35354A26D}"/>
              </a:ext>
            </a:extLst>
          </p:cNvPr>
          <p:cNvSpPr>
            <a:spLocks noGrp="1"/>
          </p:cNvSpPr>
          <p:nvPr>
            <p:ph type="body" sz="quarter" idx="11" hasCustomPrompt="1"/>
          </p:nvPr>
        </p:nvSpPr>
        <p:spPr>
          <a:xfrm>
            <a:off x="6096000" y="1047493"/>
            <a:ext cx="3671893" cy="1075916"/>
          </a:xfrm>
        </p:spPr>
        <p:txBody>
          <a:bodyPr anchor="b"/>
          <a:lstStyle>
            <a:lvl1pPr algn="l">
              <a:defRPr sz="2800" b="1" i="0">
                <a:solidFill>
                  <a:srgbClr val="DC6028"/>
                </a:solidFill>
                <a:latin typeface="Georgia" panose="02040502050405020303" pitchFamily="18" charset="0"/>
              </a:defRPr>
            </a:lvl1pPr>
          </a:lstStyle>
          <a:p>
            <a:pPr lvl="0"/>
            <a:r>
              <a:rPr lang="fr-FR" dirty="0"/>
              <a:t>Titre du texte </a:t>
            </a:r>
          </a:p>
          <a:p>
            <a:pPr lvl="0"/>
            <a:r>
              <a:rPr lang="fr-FR" dirty="0"/>
              <a:t>Ou extrait</a:t>
            </a:r>
          </a:p>
        </p:txBody>
      </p:sp>
      <p:sp>
        <p:nvSpPr>
          <p:cNvPr id="7" name="Espace réservé du texte 6">
            <a:extLst>
              <a:ext uri="{FF2B5EF4-FFF2-40B4-BE49-F238E27FC236}">
                <a16:creationId xmlns:a16="http://schemas.microsoft.com/office/drawing/2014/main" id="{12BA82F5-9EB6-DA49-B781-33AC9392A657}"/>
              </a:ext>
            </a:extLst>
          </p:cNvPr>
          <p:cNvSpPr>
            <a:spLocks noGrp="1"/>
          </p:cNvSpPr>
          <p:nvPr>
            <p:ph type="body" sz="quarter" idx="12" hasCustomPrompt="1"/>
          </p:nvPr>
        </p:nvSpPr>
        <p:spPr>
          <a:xfrm>
            <a:off x="6096005" y="2300338"/>
            <a:ext cx="3671888" cy="3790950"/>
          </a:xfrm>
        </p:spPr>
        <p:txBody>
          <a:bodyPr/>
          <a:lstStyle>
            <a:lvl1pPr algn="l">
              <a:defRPr sz="1400">
                <a:latin typeface="Arial" panose="020B0604020202020204" pitchFamily="34" charset="0"/>
                <a:cs typeface="Arial" panose="020B0604020202020204" pitchFamily="34" charset="0"/>
              </a:defRPr>
            </a:lvl1pPr>
          </a:lstStyle>
          <a:p>
            <a:pPr lvl="0"/>
            <a:r>
              <a:rPr lang="fr-FR" dirty="0"/>
              <a:t>Texte </a:t>
            </a:r>
          </a:p>
        </p:txBody>
      </p:sp>
      <p:sp>
        <p:nvSpPr>
          <p:cNvPr id="9" name="Espace réservé pour une image  8">
            <a:extLst>
              <a:ext uri="{FF2B5EF4-FFF2-40B4-BE49-F238E27FC236}">
                <a16:creationId xmlns:a16="http://schemas.microsoft.com/office/drawing/2014/main" id="{E1748EAD-7CD6-7042-B3AC-56FD95C9C55B}"/>
              </a:ext>
            </a:extLst>
          </p:cNvPr>
          <p:cNvSpPr>
            <a:spLocks noGrp="1"/>
          </p:cNvSpPr>
          <p:nvPr>
            <p:ph type="pic" sz="quarter" idx="13"/>
          </p:nvPr>
        </p:nvSpPr>
        <p:spPr>
          <a:xfrm>
            <a:off x="-1" y="2093913"/>
            <a:ext cx="5471653" cy="3362990"/>
          </a:xfrm>
        </p:spPr>
        <p:txBody>
          <a:bodyPr/>
          <a:lstStyle/>
          <a:p>
            <a:endParaRPr lang="fr-FR"/>
          </a:p>
        </p:txBody>
      </p:sp>
      <p:sp>
        <p:nvSpPr>
          <p:cNvPr id="13" name="Espace réservé du texte 12">
            <a:extLst>
              <a:ext uri="{FF2B5EF4-FFF2-40B4-BE49-F238E27FC236}">
                <a16:creationId xmlns:a16="http://schemas.microsoft.com/office/drawing/2014/main" id="{2C97DE2F-8F3B-8748-A207-E0BB9BA69021}"/>
              </a:ext>
            </a:extLst>
          </p:cNvPr>
          <p:cNvSpPr>
            <a:spLocks noGrp="1"/>
          </p:cNvSpPr>
          <p:nvPr>
            <p:ph type="body" sz="quarter" idx="14" hasCustomPrompt="1"/>
          </p:nvPr>
        </p:nvSpPr>
        <p:spPr>
          <a:xfrm>
            <a:off x="3199940" y="5456903"/>
            <a:ext cx="2271713" cy="635000"/>
          </a:xfrm>
        </p:spPr>
        <p:txBody>
          <a:bodyPr/>
          <a:lstStyle>
            <a:lvl1pPr algn="r">
              <a:defRPr sz="1050">
                <a:solidFill>
                  <a:srgbClr val="DC6028"/>
                </a:solidFill>
                <a:latin typeface="Arial" panose="020B0604020202020204" pitchFamily="34" charset="0"/>
                <a:cs typeface="Arial" panose="020B0604020202020204" pitchFamily="34" charset="0"/>
              </a:defRPr>
            </a:lvl1pPr>
          </a:lstStyle>
          <a:p>
            <a:pPr lvl="0"/>
            <a:r>
              <a:rPr lang="fr-FR" dirty="0"/>
              <a:t>Légende de l’image </a:t>
            </a:r>
          </a:p>
        </p:txBody>
      </p:sp>
    </p:spTree>
    <p:extLst>
      <p:ext uri="{BB962C8B-B14F-4D97-AF65-F5344CB8AC3E}">
        <p14:creationId xmlns:p14="http://schemas.microsoft.com/office/powerpoint/2010/main" val="1136425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5"/>
        <p:cNvGrpSpPr/>
        <p:nvPr/>
      </p:nvGrpSpPr>
      <p:grpSpPr>
        <a:xfrm>
          <a:off x="0" y="0"/>
          <a:ext cx="0" cy="0"/>
          <a:chOff x="0" y="0"/>
          <a:chExt cx="0" cy="0"/>
        </a:xfrm>
      </p:grpSpPr>
      <p:sp>
        <p:nvSpPr>
          <p:cNvPr id="16" name="Google Shape;16;p9"/>
          <p:cNvSpPr txBox="1">
            <a:spLocks noGrp="1"/>
          </p:cNvSpPr>
          <p:nvPr>
            <p:ph type="title"/>
          </p:nvPr>
        </p:nvSpPr>
        <p:spPr>
          <a:xfrm>
            <a:off x="6374048" y="717100"/>
            <a:ext cx="2201954" cy="482953"/>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487"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9"/>
          <p:cNvSpPr txBox="1">
            <a:spLocks noGrp="1"/>
          </p:cNvSpPr>
          <p:nvPr>
            <p:ph type="body" idx="1"/>
          </p:nvPr>
        </p:nvSpPr>
        <p:spPr>
          <a:xfrm>
            <a:off x="609600" y="1577340"/>
            <a:ext cx="10972800" cy="276999"/>
          </a:xfrm>
          <a:prstGeom prst="rect">
            <a:avLst/>
          </a:prstGeom>
          <a:noFill/>
          <a:ln>
            <a:noFill/>
          </a:ln>
        </p:spPr>
        <p:txBody>
          <a:bodyPr spcFirstLastPara="1" wrap="square" lIns="0" tIns="0" rIns="0" bIns="0" anchor="t" anchorCtr="0">
            <a:spAutoFit/>
          </a:bodyPr>
          <a:lstStyle>
            <a:lvl1pPr marL="277246" lvl="0" indent="-138623" algn="l">
              <a:spcBef>
                <a:spcPts val="0"/>
              </a:spcBef>
              <a:spcAft>
                <a:spcPts val="0"/>
              </a:spcAft>
              <a:buSzPts val="1400"/>
              <a:buNone/>
              <a:defRPr/>
            </a:lvl1pPr>
            <a:lvl2pPr marL="554492" lvl="1" indent="-138623" algn="l">
              <a:spcBef>
                <a:spcPts val="0"/>
              </a:spcBef>
              <a:spcAft>
                <a:spcPts val="0"/>
              </a:spcAft>
              <a:buSzPts val="1400"/>
              <a:buNone/>
              <a:defRPr/>
            </a:lvl2pPr>
            <a:lvl3pPr marL="831738" lvl="2" indent="-138623" algn="l">
              <a:spcBef>
                <a:spcPts val="0"/>
              </a:spcBef>
              <a:spcAft>
                <a:spcPts val="0"/>
              </a:spcAft>
              <a:buSzPts val="1400"/>
              <a:buNone/>
              <a:defRPr/>
            </a:lvl3pPr>
            <a:lvl4pPr marL="1108984" lvl="3" indent="-138623" algn="l">
              <a:spcBef>
                <a:spcPts val="0"/>
              </a:spcBef>
              <a:spcAft>
                <a:spcPts val="0"/>
              </a:spcAft>
              <a:buSzPts val="1400"/>
              <a:buNone/>
              <a:defRPr/>
            </a:lvl4pPr>
            <a:lvl5pPr marL="1386230" lvl="4" indent="-138623" algn="l">
              <a:spcBef>
                <a:spcPts val="0"/>
              </a:spcBef>
              <a:spcAft>
                <a:spcPts val="0"/>
              </a:spcAft>
              <a:buSzPts val="1400"/>
              <a:buNone/>
              <a:defRPr/>
            </a:lvl5pPr>
            <a:lvl6pPr marL="1663476" lvl="5" indent="-138623" algn="l">
              <a:spcBef>
                <a:spcPts val="0"/>
              </a:spcBef>
              <a:spcAft>
                <a:spcPts val="0"/>
              </a:spcAft>
              <a:buSzPts val="1400"/>
              <a:buNone/>
              <a:defRPr/>
            </a:lvl6pPr>
            <a:lvl7pPr marL="1940723" lvl="6" indent="-138623" algn="l">
              <a:spcBef>
                <a:spcPts val="0"/>
              </a:spcBef>
              <a:spcAft>
                <a:spcPts val="0"/>
              </a:spcAft>
              <a:buSzPts val="1400"/>
              <a:buNone/>
              <a:defRPr/>
            </a:lvl7pPr>
            <a:lvl8pPr marL="2217969" lvl="7" indent="-138623" algn="l">
              <a:spcBef>
                <a:spcPts val="0"/>
              </a:spcBef>
              <a:spcAft>
                <a:spcPts val="0"/>
              </a:spcAft>
              <a:buSzPts val="1400"/>
              <a:buNone/>
              <a:defRPr/>
            </a:lvl8pPr>
            <a:lvl9pPr marL="2495215" lvl="8" indent="-138623" algn="l">
              <a:spcBef>
                <a:spcPts val="0"/>
              </a:spcBef>
              <a:spcAft>
                <a:spcPts val="0"/>
              </a:spcAft>
              <a:buSzPts val="1400"/>
              <a:buNone/>
              <a:defRPr/>
            </a:lvl9pPr>
          </a:lstStyle>
          <a:p>
            <a:endParaRPr/>
          </a:p>
        </p:txBody>
      </p:sp>
      <p:sp>
        <p:nvSpPr>
          <p:cNvPr id="18" name="Google Shape;18;p9"/>
          <p:cNvSpPr txBox="1">
            <a:spLocks noGrp="1"/>
          </p:cNvSpPr>
          <p:nvPr>
            <p:ph type="ftr" idx="11"/>
          </p:nvPr>
        </p:nvSpPr>
        <p:spPr>
          <a:xfrm>
            <a:off x="4145280" y="6377940"/>
            <a:ext cx="3901440" cy="27699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9"/>
          <p:cNvSpPr txBox="1">
            <a:spLocks noGrp="1"/>
          </p:cNvSpPr>
          <p:nvPr>
            <p:ph type="dt" idx="10"/>
          </p:nvPr>
        </p:nvSpPr>
        <p:spPr>
          <a:xfrm>
            <a:off x="609600" y="6377940"/>
            <a:ext cx="2804160" cy="18466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9"/>
          <p:cNvSpPr txBox="1">
            <a:spLocks noGrp="1"/>
          </p:cNvSpPr>
          <p:nvPr>
            <p:ph type="sldNum" idx="12"/>
          </p:nvPr>
        </p:nvSpPr>
        <p:spPr>
          <a:xfrm>
            <a:off x="8778241" y="6377940"/>
            <a:ext cx="2804160" cy="184666"/>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fr-FR" smtClean="0"/>
              <a:pPr/>
              <a:t>‹N°›</a:t>
            </a:fld>
            <a:endParaRPr lang="fr-FR" sz="1092">
              <a:latin typeface="Arial"/>
              <a:ea typeface="Arial"/>
              <a:cs typeface="Arial"/>
              <a:sym typeface="Arial"/>
            </a:endParaRPr>
          </a:p>
        </p:txBody>
      </p:sp>
    </p:spTree>
    <p:extLst>
      <p:ext uri="{BB962C8B-B14F-4D97-AF65-F5344CB8AC3E}">
        <p14:creationId xmlns:p14="http://schemas.microsoft.com/office/powerpoint/2010/main" val="31559725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58B3499-8C79-554E-9609-20FBE6FC56CF}"/>
              </a:ext>
            </a:extLst>
          </p:cNvPr>
          <p:cNvSpPr>
            <a:spLocks noGrp="1"/>
          </p:cNvSpPr>
          <p:nvPr>
            <p:ph type="title"/>
          </p:nvPr>
        </p:nvSpPr>
        <p:spPr>
          <a:xfrm>
            <a:off x="2733895" y="1327597"/>
            <a:ext cx="6724207" cy="1661379"/>
          </a:xfrm>
          <a:prstGeom prst="rect">
            <a:avLst/>
          </a:prstGeom>
        </p:spPr>
        <p:txBody>
          <a:bodyPr vert="horz" lIns="91440" tIns="45720" rIns="91440" bIns="45720" rtlCol="0" anchor="ctr">
            <a:normAutofit/>
          </a:bodyPr>
          <a:lstStyle/>
          <a:p>
            <a:r>
              <a:rPr lang="fr-FR" dirty="0"/>
              <a:t>Titre de la Partie </a:t>
            </a:r>
          </a:p>
        </p:txBody>
      </p:sp>
      <p:sp>
        <p:nvSpPr>
          <p:cNvPr id="3" name="Espace réservé du texte 2">
            <a:extLst>
              <a:ext uri="{FF2B5EF4-FFF2-40B4-BE49-F238E27FC236}">
                <a16:creationId xmlns:a16="http://schemas.microsoft.com/office/drawing/2014/main" id="{0C6FCCFE-AAEC-044D-9823-DAD0115114D7}"/>
              </a:ext>
            </a:extLst>
          </p:cNvPr>
          <p:cNvSpPr>
            <a:spLocks noGrp="1"/>
          </p:cNvSpPr>
          <p:nvPr>
            <p:ph type="body" idx="1"/>
          </p:nvPr>
        </p:nvSpPr>
        <p:spPr>
          <a:xfrm>
            <a:off x="2733895" y="4305650"/>
            <a:ext cx="6724207" cy="1387848"/>
          </a:xfrm>
          <a:prstGeom prst="rect">
            <a:avLst/>
          </a:prstGeom>
        </p:spPr>
        <p:txBody>
          <a:bodyPr vert="horz" lIns="91440" tIns="45720" rIns="91440" bIns="45720" rtlCol="0">
            <a:normAutofit/>
          </a:bodyPr>
          <a:lstStyle/>
          <a:p>
            <a:pPr lvl="0"/>
            <a:r>
              <a:rPr lang="fr-FR" dirty="0"/>
              <a:t>Sous- titre partie</a:t>
            </a:r>
          </a:p>
        </p:txBody>
      </p:sp>
      <p:sp>
        <p:nvSpPr>
          <p:cNvPr id="4" name="Espace réservé de la date 3">
            <a:extLst>
              <a:ext uri="{FF2B5EF4-FFF2-40B4-BE49-F238E27FC236}">
                <a16:creationId xmlns:a16="http://schemas.microsoft.com/office/drawing/2014/main" id="{E10FBE74-8E5A-2A4B-AD07-6940AD1AD6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7FB45A-0FA4-E742-8BB6-8E89EA096A9E}" type="datetimeFigureOut">
              <a:rPr lang="fr-FR" smtClean="0"/>
              <a:t>20/12/2022</a:t>
            </a:fld>
            <a:endParaRPr lang="fr-FR"/>
          </a:p>
        </p:txBody>
      </p:sp>
      <p:sp>
        <p:nvSpPr>
          <p:cNvPr id="6" name="Espace réservé du numéro de diapositive 5">
            <a:extLst>
              <a:ext uri="{FF2B5EF4-FFF2-40B4-BE49-F238E27FC236}">
                <a16:creationId xmlns:a16="http://schemas.microsoft.com/office/drawing/2014/main" id="{DC3E4684-9267-A443-BCC7-EBBFD9A921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4A2FD0-447B-764B-A8BC-9564D4D9FAE7}" type="slidenum">
              <a:rPr lang="fr-FR" smtClean="0"/>
              <a:t>‹N°›</a:t>
            </a:fld>
            <a:endParaRPr lang="fr-FR"/>
          </a:p>
        </p:txBody>
      </p:sp>
      <p:grpSp>
        <p:nvGrpSpPr>
          <p:cNvPr id="7" name="object 2">
            <a:extLst>
              <a:ext uri="{FF2B5EF4-FFF2-40B4-BE49-F238E27FC236}">
                <a16:creationId xmlns:a16="http://schemas.microsoft.com/office/drawing/2014/main" id="{C17F4AD0-A08F-AF48-A484-2179FBD85505}"/>
              </a:ext>
            </a:extLst>
          </p:cNvPr>
          <p:cNvGrpSpPr/>
          <p:nvPr userDrawn="1"/>
        </p:nvGrpSpPr>
        <p:grpSpPr>
          <a:xfrm>
            <a:off x="0" y="5701954"/>
            <a:ext cx="12191998" cy="1156045"/>
            <a:chOff x="0" y="9402854"/>
            <a:chExt cx="20104100" cy="1906270"/>
          </a:xfrm>
        </p:grpSpPr>
        <p:sp>
          <p:nvSpPr>
            <p:cNvPr id="8" name="object 3">
              <a:extLst>
                <a:ext uri="{FF2B5EF4-FFF2-40B4-BE49-F238E27FC236}">
                  <a16:creationId xmlns:a16="http://schemas.microsoft.com/office/drawing/2014/main" id="{A8602AA4-0F65-264A-B793-AB50E3170E15}"/>
                </a:ext>
              </a:extLst>
            </p:cNvPr>
            <p:cNvSpPr/>
            <p:nvPr/>
          </p:nvSpPr>
          <p:spPr>
            <a:xfrm>
              <a:off x="0" y="9402854"/>
              <a:ext cx="20104100" cy="1906270"/>
            </a:xfrm>
            <a:custGeom>
              <a:avLst/>
              <a:gdLst/>
              <a:ahLst/>
              <a:cxnLst/>
              <a:rect l="l" t="t" r="r" b="b"/>
              <a:pathLst>
                <a:path w="20104100" h="1906270">
                  <a:moveTo>
                    <a:pt x="20104099" y="0"/>
                  </a:moveTo>
                  <a:lnTo>
                    <a:pt x="0" y="0"/>
                  </a:lnTo>
                  <a:lnTo>
                    <a:pt x="0" y="1905701"/>
                  </a:lnTo>
                  <a:lnTo>
                    <a:pt x="20104099" y="1905701"/>
                  </a:lnTo>
                  <a:lnTo>
                    <a:pt x="20104099" y="0"/>
                  </a:lnTo>
                  <a:close/>
                </a:path>
              </a:pathLst>
            </a:custGeom>
            <a:solidFill>
              <a:srgbClr val="3D6EA3"/>
            </a:solidFill>
          </p:spPr>
          <p:txBody>
            <a:bodyPr wrap="square" lIns="0" tIns="0" rIns="0" bIns="0" rtlCol="0"/>
            <a:lstStyle/>
            <a:p>
              <a:endParaRPr dirty="0"/>
            </a:p>
          </p:txBody>
        </p:sp>
        <p:sp>
          <p:nvSpPr>
            <p:cNvPr id="9" name="object 4">
              <a:extLst>
                <a:ext uri="{FF2B5EF4-FFF2-40B4-BE49-F238E27FC236}">
                  <a16:creationId xmlns:a16="http://schemas.microsoft.com/office/drawing/2014/main" id="{FC137428-4389-EA40-9850-653483A054FF}"/>
                </a:ext>
              </a:extLst>
            </p:cNvPr>
            <p:cNvSpPr/>
            <p:nvPr/>
          </p:nvSpPr>
          <p:spPr>
            <a:xfrm>
              <a:off x="8959570" y="9904724"/>
              <a:ext cx="2247900" cy="875665"/>
            </a:xfrm>
            <a:custGeom>
              <a:avLst/>
              <a:gdLst/>
              <a:ahLst/>
              <a:cxnLst/>
              <a:rect l="l" t="t" r="r" b="b"/>
              <a:pathLst>
                <a:path w="2247900" h="875665">
                  <a:moveTo>
                    <a:pt x="0" y="875051"/>
                  </a:moveTo>
                  <a:lnTo>
                    <a:pt x="2247784" y="875051"/>
                  </a:lnTo>
                  <a:lnTo>
                    <a:pt x="2247784" y="0"/>
                  </a:lnTo>
                  <a:lnTo>
                    <a:pt x="0" y="0"/>
                  </a:lnTo>
                  <a:lnTo>
                    <a:pt x="0" y="875051"/>
                  </a:lnTo>
                  <a:close/>
                </a:path>
              </a:pathLst>
            </a:custGeom>
            <a:ln w="10470">
              <a:solidFill>
                <a:srgbClr val="FFFFFF"/>
              </a:solidFill>
            </a:ln>
          </p:spPr>
          <p:txBody>
            <a:bodyPr wrap="square" lIns="0" tIns="0" rIns="0" bIns="0" rtlCol="0"/>
            <a:lstStyle/>
            <a:p>
              <a:endParaRPr/>
            </a:p>
          </p:txBody>
        </p:sp>
        <p:sp>
          <p:nvSpPr>
            <p:cNvPr id="10" name="object 5">
              <a:extLst>
                <a:ext uri="{FF2B5EF4-FFF2-40B4-BE49-F238E27FC236}">
                  <a16:creationId xmlns:a16="http://schemas.microsoft.com/office/drawing/2014/main" id="{79552050-1875-9D4F-AE12-D869E6DC0A0E}"/>
                </a:ext>
              </a:extLst>
            </p:cNvPr>
            <p:cNvSpPr/>
            <p:nvPr/>
          </p:nvSpPr>
          <p:spPr>
            <a:xfrm>
              <a:off x="9034573" y="9969497"/>
              <a:ext cx="2106145" cy="745506"/>
            </a:xfrm>
            <a:prstGeom prst="rect">
              <a:avLst/>
            </a:prstGeom>
            <a:blipFill>
              <a:blip r:embed="rId7" cstate="print"/>
              <a:stretch>
                <a:fillRect/>
              </a:stretch>
            </a:blipFill>
          </p:spPr>
          <p:txBody>
            <a:bodyPr wrap="square" lIns="0" tIns="0" rIns="0" bIns="0" rtlCol="0"/>
            <a:lstStyle/>
            <a:p>
              <a:endParaRPr dirty="0"/>
            </a:p>
          </p:txBody>
        </p:sp>
      </p:grpSp>
      <p:sp>
        <p:nvSpPr>
          <p:cNvPr id="12" name="object 9">
            <a:extLst>
              <a:ext uri="{FF2B5EF4-FFF2-40B4-BE49-F238E27FC236}">
                <a16:creationId xmlns:a16="http://schemas.microsoft.com/office/drawing/2014/main" id="{7B0943A1-09F8-AE4C-B9B0-449C40ADF02F}"/>
              </a:ext>
            </a:extLst>
          </p:cNvPr>
          <p:cNvSpPr/>
          <p:nvPr userDrawn="1"/>
        </p:nvSpPr>
        <p:spPr>
          <a:xfrm>
            <a:off x="5794234" y="-10344"/>
            <a:ext cx="641699" cy="326251"/>
          </a:xfrm>
          <a:custGeom>
            <a:avLst/>
            <a:gdLst/>
            <a:ahLst/>
            <a:cxnLst/>
            <a:rect l="l" t="t" r="r" b="b"/>
            <a:pathLst>
              <a:path w="942975" h="479425">
                <a:moveTo>
                  <a:pt x="941984" y="0"/>
                </a:moveTo>
                <a:lnTo>
                  <a:pt x="395" y="0"/>
                </a:lnTo>
                <a:lnTo>
                  <a:pt x="0" y="7831"/>
                </a:lnTo>
                <a:lnTo>
                  <a:pt x="2432" y="56008"/>
                </a:lnTo>
                <a:lnTo>
                  <a:pt x="9572" y="102793"/>
                </a:lnTo>
                <a:lnTo>
                  <a:pt x="21183" y="147949"/>
                </a:lnTo>
                <a:lnTo>
                  <a:pt x="37028" y="191240"/>
                </a:lnTo>
                <a:lnTo>
                  <a:pt x="56869" y="232429"/>
                </a:lnTo>
                <a:lnTo>
                  <a:pt x="80471" y="271279"/>
                </a:lnTo>
                <a:lnTo>
                  <a:pt x="107596" y="307552"/>
                </a:lnTo>
                <a:lnTo>
                  <a:pt x="138007" y="341013"/>
                </a:lnTo>
                <a:lnTo>
                  <a:pt x="171468" y="371425"/>
                </a:lnTo>
                <a:lnTo>
                  <a:pt x="207742" y="398550"/>
                </a:lnTo>
                <a:lnTo>
                  <a:pt x="246591" y="422151"/>
                </a:lnTo>
                <a:lnTo>
                  <a:pt x="287780" y="441993"/>
                </a:lnTo>
                <a:lnTo>
                  <a:pt x="331071" y="457837"/>
                </a:lnTo>
                <a:lnTo>
                  <a:pt x="376228" y="469448"/>
                </a:lnTo>
                <a:lnTo>
                  <a:pt x="423013" y="476588"/>
                </a:lnTo>
                <a:lnTo>
                  <a:pt x="471189" y="479021"/>
                </a:lnTo>
                <a:lnTo>
                  <a:pt x="519366" y="476588"/>
                </a:lnTo>
                <a:lnTo>
                  <a:pt x="566151" y="469448"/>
                </a:lnTo>
                <a:lnTo>
                  <a:pt x="611308" y="457837"/>
                </a:lnTo>
                <a:lnTo>
                  <a:pt x="654599" y="441993"/>
                </a:lnTo>
                <a:lnTo>
                  <a:pt x="695787" y="422151"/>
                </a:lnTo>
                <a:lnTo>
                  <a:pt x="734637" y="398550"/>
                </a:lnTo>
                <a:lnTo>
                  <a:pt x="770911" y="371425"/>
                </a:lnTo>
                <a:lnTo>
                  <a:pt x="804372" y="341013"/>
                </a:lnTo>
                <a:lnTo>
                  <a:pt x="834783" y="307552"/>
                </a:lnTo>
                <a:lnTo>
                  <a:pt x="861908" y="271279"/>
                </a:lnTo>
                <a:lnTo>
                  <a:pt x="885510" y="232429"/>
                </a:lnTo>
                <a:lnTo>
                  <a:pt x="905351" y="191240"/>
                </a:lnTo>
                <a:lnTo>
                  <a:pt x="921196" y="147949"/>
                </a:lnTo>
                <a:lnTo>
                  <a:pt x="932806" y="102793"/>
                </a:lnTo>
                <a:lnTo>
                  <a:pt x="939947" y="56008"/>
                </a:lnTo>
                <a:lnTo>
                  <a:pt x="942379" y="7831"/>
                </a:lnTo>
                <a:lnTo>
                  <a:pt x="941984" y="0"/>
                </a:lnTo>
                <a:close/>
              </a:path>
            </a:pathLst>
          </a:custGeom>
          <a:solidFill>
            <a:srgbClr val="3D6EA3"/>
          </a:solidFill>
        </p:spPr>
        <p:txBody>
          <a:bodyPr wrap="square" lIns="0" tIns="0" rIns="0" bIns="0" rtlCol="0"/>
          <a:lstStyle/>
          <a:p>
            <a:endParaRPr/>
          </a:p>
        </p:txBody>
      </p:sp>
    </p:spTree>
    <p:extLst>
      <p:ext uri="{BB962C8B-B14F-4D97-AF65-F5344CB8AC3E}">
        <p14:creationId xmlns:p14="http://schemas.microsoft.com/office/powerpoint/2010/main" val="3869035132"/>
      </p:ext>
    </p:extLst>
  </p:cSld>
  <p:clrMap bg1="lt1" tx1="dk1" bg2="lt2" tx2="dk2" accent1="accent1" accent2="accent2" accent3="accent3" accent4="accent4" accent5="accent5" accent6="accent6" hlink="hlink" folHlink="folHlink"/>
  <p:sldLayoutIdLst>
    <p:sldLayoutId id="2147483662" r:id="rId1"/>
    <p:sldLayoutId id="2147483657" r:id="rId2"/>
    <p:sldLayoutId id="2147483658" r:id="rId3"/>
    <p:sldLayoutId id="2147483659" r:id="rId4"/>
    <p:sldLayoutId id="2147483667" r:id="rId5"/>
  </p:sldLayoutIdLst>
  <p:txStyles>
    <p:titleStyle>
      <a:lvl1pPr algn="ctr" defTabSz="914400" rtl="0" eaLnBrk="1" latinLnBrk="0" hangingPunct="1">
        <a:lnSpc>
          <a:spcPct val="90000"/>
        </a:lnSpc>
        <a:spcBef>
          <a:spcPct val="0"/>
        </a:spcBef>
        <a:buNone/>
        <a:defRPr sz="3600" b="1" i="0" kern="1200">
          <a:solidFill>
            <a:srgbClr val="DC6028"/>
          </a:solidFill>
          <a:latin typeface="Georgia" panose="02040502050405020303" pitchFamily="18" charset="0"/>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000" kern="1200">
          <a:solidFill>
            <a:srgbClr val="DC602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9771723-E7F3-0C4B-8F9C-1F2AAB4B723E}"/>
              </a:ext>
            </a:extLst>
          </p:cNvPr>
          <p:cNvSpPr>
            <a:spLocks noGrp="1"/>
          </p:cNvSpPr>
          <p:nvPr>
            <p:ph type="title"/>
          </p:nvPr>
        </p:nvSpPr>
        <p:spPr>
          <a:xfrm>
            <a:off x="838200" y="731530"/>
            <a:ext cx="5257799" cy="2378480"/>
          </a:xfrm>
          <a:prstGeom prst="rect">
            <a:avLst/>
          </a:prstGeom>
        </p:spPr>
        <p:txBody>
          <a:bodyPr vert="horz" lIns="91440" tIns="45720" rIns="91440" bIns="45720" rtlCol="0" anchor="b">
            <a:noAutofit/>
          </a:bodyPr>
          <a:lstStyle/>
          <a:p>
            <a:r>
              <a:rPr lang="fr-FR" dirty="0"/>
              <a:t>Modifiez le style </a:t>
            </a:r>
            <a:br>
              <a:rPr lang="fr-FR" dirty="0"/>
            </a:br>
            <a:r>
              <a:rPr lang="fr-FR" dirty="0"/>
              <a:t>du titre </a:t>
            </a:r>
            <a:br>
              <a:rPr lang="fr-FR" dirty="0"/>
            </a:br>
            <a:r>
              <a:rPr lang="fr-FR" dirty="0"/>
              <a:t>de la sous-partie</a:t>
            </a:r>
          </a:p>
        </p:txBody>
      </p:sp>
      <p:sp>
        <p:nvSpPr>
          <p:cNvPr id="3" name="Espace réservé du texte 2">
            <a:extLst>
              <a:ext uri="{FF2B5EF4-FFF2-40B4-BE49-F238E27FC236}">
                <a16:creationId xmlns:a16="http://schemas.microsoft.com/office/drawing/2014/main" id="{9B99DA04-8B08-9948-B85E-AF80F5C0BFD0}"/>
              </a:ext>
            </a:extLst>
          </p:cNvPr>
          <p:cNvSpPr>
            <a:spLocks noGrp="1"/>
          </p:cNvSpPr>
          <p:nvPr>
            <p:ph type="body" idx="1"/>
          </p:nvPr>
        </p:nvSpPr>
        <p:spPr>
          <a:xfrm>
            <a:off x="838205" y="4152724"/>
            <a:ext cx="5257794" cy="1540153"/>
          </a:xfrm>
          <a:prstGeom prst="rect">
            <a:avLst/>
          </a:prstGeom>
        </p:spPr>
        <p:txBody>
          <a:bodyPr vert="horz" lIns="91440" tIns="45720" rIns="91440" bIns="45720" rtlCol="0" anchor="t">
            <a:normAutofit/>
          </a:bodyPr>
          <a:lstStyle/>
          <a:p>
            <a:pPr lvl="0"/>
            <a:r>
              <a:rPr lang="fr-FR" dirty="0"/>
              <a:t>Citation / mot clé / phrase d’intro</a:t>
            </a:r>
          </a:p>
        </p:txBody>
      </p:sp>
      <p:sp>
        <p:nvSpPr>
          <p:cNvPr id="5" name="Espace réservé du pied de page 4">
            <a:extLst>
              <a:ext uri="{FF2B5EF4-FFF2-40B4-BE49-F238E27FC236}">
                <a16:creationId xmlns:a16="http://schemas.microsoft.com/office/drawing/2014/main" id="{F9374BAA-6A02-EF40-A09A-3E7BED75C88C}"/>
              </a:ext>
            </a:extLst>
          </p:cNvPr>
          <p:cNvSpPr>
            <a:spLocks noGrp="1"/>
          </p:cNvSpPr>
          <p:nvPr>
            <p:ph type="ftr" sz="quarter" idx="3"/>
          </p:nvPr>
        </p:nvSpPr>
        <p:spPr>
          <a:xfrm>
            <a:off x="516194" y="0"/>
            <a:ext cx="3671894" cy="365125"/>
          </a:xfrm>
          <a:prstGeom prst="rect">
            <a:avLst/>
          </a:prstGeom>
        </p:spPr>
        <p:txBody>
          <a:bodyPr vert="horz" lIns="91440" tIns="45720" rIns="91440" bIns="45720" rtlCol="0" anchor="ctr"/>
          <a:lstStyle>
            <a:lvl1pPr algn="ctr">
              <a:defRPr sz="1200">
                <a:solidFill>
                  <a:srgbClr val="DC6028"/>
                </a:solidFill>
                <a:latin typeface="Arial" panose="020B0604020202020204" pitchFamily="34" charset="0"/>
                <a:cs typeface="Arial" panose="020B0604020202020204" pitchFamily="34" charset="0"/>
              </a:defRPr>
            </a:lvl1pPr>
          </a:lstStyle>
          <a:p>
            <a:pPr algn="l"/>
            <a:r>
              <a:rPr lang="fr-FR" dirty="0"/>
              <a:t>TITRE DE LA PARTIR + SOUS PARTIE</a:t>
            </a:r>
            <a:endParaRPr lang="fr-FR" dirty="0">
              <a:latin typeface="Arial" panose="020B0604020202020204" pitchFamily="34" charset="0"/>
              <a:cs typeface="Arial" panose="020B0604020202020204" pitchFamily="34" charset="0"/>
            </a:endParaRPr>
          </a:p>
        </p:txBody>
      </p:sp>
      <p:sp>
        <p:nvSpPr>
          <p:cNvPr id="9" name="object 16">
            <a:extLst>
              <a:ext uri="{FF2B5EF4-FFF2-40B4-BE49-F238E27FC236}">
                <a16:creationId xmlns:a16="http://schemas.microsoft.com/office/drawing/2014/main" id="{10E85A69-3197-D347-9EBE-74E3BF4047C9}"/>
              </a:ext>
            </a:extLst>
          </p:cNvPr>
          <p:cNvSpPr>
            <a:spLocks/>
          </p:cNvSpPr>
          <p:nvPr userDrawn="1"/>
        </p:nvSpPr>
        <p:spPr>
          <a:xfrm>
            <a:off x="5810089" y="0"/>
            <a:ext cx="571821" cy="6858000"/>
          </a:xfrm>
          <a:custGeom>
            <a:avLst/>
            <a:gdLst/>
            <a:ahLst/>
            <a:cxnLst/>
            <a:rect l="l" t="t" r="r" b="b"/>
            <a:pathLst>
              <a:path w="942975" h="11308715">
                <a:moveTo>
                  <a:pt x="942352" y="11308550"/>
                </a:moveTo>
                <a:lnTo>
                  <a:pt x="939952" y="11259972"/>
                </a:lnTo>
                <a:lnTo>
                  <a:pt x="932802" y="11213186"/>
                </a:lnTo>
                <a:lnTo>
                  <a:pt x="921194" y="11168024"/>
                </a:lnTo>
                <a:lnTo>
                  <a:pt x="905344" y="11124730"/>
                </a:lnTo>
                <a:lnTo>
                  <a:pt x="885507" y="11083544"/>
                </a:lnTo>
                <a:lnTo>
                  <a:pt x="861910" y="11044695"/>
                </a:lnTo>
                <a:lnTo>
                  <a:pt x="834783" y="11008424"/>
                </a:lnTo>
                <a:lnTo>
                  <a:pt x="804367" y="10974959"/>
                </a:lnTo>
                <a:lnTo>
                  <a:pt x="770915" y="10944555"/>
                </a:lnTo>
                <a:lnTo>
                  <a:pt x="734631" y="10917428"/>
                </a:lnTo>
                <a:lnTo>
                  <a:pt x="695782" y="10893819"/>
                </a:lnTo>
                <a:lnTo>
                  <a:pt x="654596" y="10873981"/>
                </a:lnTo>
                <a:lnTo>
                  <a:pt x="611301" y="10858132"/>
                </a:lnTo>
                <a:lnTo>
                  <a:pt x="566153" y="10846524"/>
                </a:lnTo>
                <a:lnTo>
                  <a:pt x="519366" y="10839387"/>
                </a:lnTo>
                <a:lnTo>
                  <a:pt x="471195" y="10836948"/>
                </a:lnTo>
                <a:lnTo>
                  <a:pt x="423011" y="10839387"/>
                </a:lnTo>
                <a:lnTo>
                  <a:pt x="376224" y="10846524"/>
                </a:lnTo>
                <a:lnTo>
                  <a:pt x="331076" y="10858132"/>
                </a:lnTo>
                <a:lnTo>
                  <a:pt x="287782" y="10873981"/>
                </a:lnTo>
                <a:lnTo>
                  <a:pt x="246595" y="10893819"/>
                </a:lnTo>
                <a:lnTo>
                  <a:pt x="207746" y="10917428"/>
                </a:lnTo>
                <a:lnTo>
                  <a:pt x="171462" y="10944555"/>
                </a:lnTo>
                <a:lnTo>
                  <a:pt x="138010" y="10974959"/>
                </a:lnTo>
                <a:lnTo>
                  <a:pt x="107594" y="11008424"/>
                </a:lnTo>
                <a:lnTo>
                  <a:pt x="80467" y="11044695"/>
                </a:lnTo>
                <a:lnTo>
                  <a:pt x="56870" y="11083544"/>
                </a:lnTo>
                <a:lnTo>
                  <a:pt x="37033" y="11124730"/>
                </a:lnTo>
                <a:lnTo>
                  <a:pt x="21183" y="11168024"/>
                </a:lnTo>
                <a:lnTo>
                  <a:pt x="9575" y="11213186"/>
                </a:lnTo>
                <a:lnTo>
                  <a:pt x="2425" y="11259972"/>
                </a:lnTo>
                <a:lnTo>
                  <a:pt x="25" y="11308550"/>
                </a:lnTo>
                <a:lnTo>
                  <a:pt x="942352" y="11308550"/>
                </a:lnTo>
                <a:close/>
              </a:path>
              <a:path w="942975" h="11308715">
                <a:moveTo>
                  <a:pt x="942378" y="7835"/>
                </a:moveTo>
                <a:lnTo>
                  <a:pt x="941984" y="0"/>
                </a:lnTo>
                <a:lnTo>
                  <a:pt x="393" y="0"/>
                </a:lnTo>
                <a:lnTo>
                  <a:pt x="0" y="7835"/>
                </a:lnTo>
                <a:lnTo>
                  <a:pt x="2425" y="56007"/>
                </a:lnTo>
                <a:lnTo>
                  <a:pt x="9575" y="102793"/>
                </a:lnTo>
                <a:lnTo>
                  <a:pt x="21183" y="147955"/>
                </a:lnTo>
                <a:lnTo>
                  <a:pt x="37033" y="191236"/>
                </a:lnTo>
                <a:lnTo>
                  <a:pt x="56870" y="232435"/>
                </a:lnTo>
                <a:lnTo>
                  <a:pt x="80467" y="271284"/>
                </a:lnTo>
                <a:lnTo>
                  <a:pt x="107594" y="307555"/>
                </a:lnTo>
                <a:lnTo>
                  <a:pt x="138010" y="341020"/>
                </a:lnTo>
                <a:lnTo>
                  <a:pt x="171462" y="371424"/>
                </a:lnTo>
                <a:lnTo>
                  <a:pt x="207746" y="398551"/>
                </a:lnTo>
                <a:lnTo>
                  <a:pt x="246595" y="422148"/>
                </a:lnTo>
                <a:lnTo>
                  <a:pt x="287782" y="441998"/>
                </a:lnTo>
                <a:lnTo>
                  <a:pt x="331076" y="457835"/>
                </a:lnTo>
                <a:lnTo>
                  <a:pt x="376224" y="469455"/>
                </a:lnTo>
                <a:lnTo>
                  <a:pt x="423011" y="476592"/>
                </a:lnTo>
                <a:lnTo>
                  <a:pt x="471195" y="479018"/>
                </a:lnTo>
                <a:lnTo>
                  <a:pt x="519366" y="476592"/>
                </a:lnTo>
                <a:lnTo>
                  <a:pt x="566153" y="469455"/>
                </a:lnTo>
                <a:lnTo>
                  <a:pt x="611301" y="457835"/>
                </a:lnTo>
                <a:lnTo>
                  <a:pt x="654596" y="441998"/>
                </a:lnTo>
                <a:lnTo>
                  <a:pt x="695782" y="422148"/>
                </a:lnTo>
                <a:lnTo>
                  <a:pt x="734631" y="398551"/>
                </a:lnTo>
                <a:lnTo>
                  <a:pt x="770915" y="371424"/>
                </a:lnTo>
                <a:lnTo>
                  <a:pt x="804367" y="341020"/>
                </a:lnTo>
                <a:lnTo>
                  <a:pt x="834783" y="307555"/>
                </a:lnTo>
                <a:lnTo>
                  <a:pt x="861910" y="271284"/>
                </a:lnTo>
                <a:lnTo>
                  <a:pt x="885507" y="232435"/>
                </a:lnTo>
                <a:lnTo>
                  <a:pt x="905344" y="191236"/>
                </a:lnTo>
                <a:lnTo>
                  <a:pt x="921194" y="147955"/>
                </a:lnTo>
                <a:lnTo>
                  <a:pt x="932802" y="102793"/>
                </a:lnTo>
                <a:lnTo>
                  <a:pt x="939952" y="56007"/>
                </a:lnTo>
                <a:lnTo>
                  <a:pt x="942378" y="7835"/>
                </a:lnTo>
                <a:close/>
              </a:path>
            </a:pathLst>
          </a:custGeom>
          <a:solidFill>
            <a:schemeClr val="accent2">
              <a:lumMod val="60000"/>
              <a:lumOff val="40000"/>
            </a:schemeClr>
          </a:solidFill>
        </p:spPr>
        <p:txBody>
          <a:bodyPr wrap="square" lIns="0" tIns="0" rIns="0" bIns="0" rtlCol="0"/>
          <a:lstStyle/>
          <a:p>
            <a:endParaRPr dirty="0"/>
          </a:p>
        </p:txBody>
      </p:sp>
      <p:sp>
        <p:nvSpPr>
          <p:cNvPr id="10" name="bg object 18">
            <a:extLst>
              <a:ext uri="{FF2B5EF4-FFF2-40B4-BE49-F238E27FC236}">
                <a16:creationId xmlns:a16="http://schemas.microsoft.com/office/drawing/2014/main" id="{77A9DC9D-3B3B-F140-972F-519E2758E059}"/>
              </a:ext>
            </a:extLst>
          </p:cNvPr>
          <p:cNvSpPr/>
          <p:nvPr userDrawn="1"/>
        </p:nvSpPr>
        <p:spPr>
          <a:xfrm>
            <a:off x="10061310" y="0"/>
            <a:ext cx="2201538" cy="6858000"/>
          </a:xfrm>
          <a:custGeom>
            <a:avLst/>
            <a:gdLst/>
            <a:ahLst/>
            <a:cxnLst/>
            <a:rect l="l" t="t" r="r" b="b"/>
            <a:pathLst>
              <a:path w="3630294" h="11308715">
                <a:moveTo>
                  <a:pt x="3629910" y="0"/>
                </a:moveTo>
                <a:lnTo>
                  <a:pt x="0" y="0"/>
                </a:lnTo>
                <a:lnTo>
                  <a:pt x="0" y="11308137"/>
                </a:lnTo>
                <a:lnTo>
                  <a:pt x="3629910" y="11308137"/>
                </a:lnTo>
                <a:lnTo>
                  <a:pt x="3629910" y="0"/>
                </a:lnTo>
                <a:close/>
              </a:path>
            </a:pathLst>
          </a:custGeom>
          <a:solidFill>
            <a:srgbClr val="3D6EA3"/>
          </a:solidFill>
        </p:spPr>
        <p:txBody>
          <a:bodyPr wrap="square" lIns="0" tIns="0" rIns="0" bIns="0" rtlCol="0"/>
          <a:lstStyle/>
          <a:p>
            <a:endParaRPr/>
          </a:p>
        </p:txBody>
      </p:sp>
      <p:sp>
        <p:nvSpPr>
          <p:cNvPr id="13" name="object 5">
            <a:extLst>
              <a:ext uri="{FF2B5EF4-FFF2-40B4-BE49-F238E27FC236}">
                <a16:creationId xmlns:a16="http://schemas.microsoft.com/office/drawing/2014/main" id="{557BA6B7-D572-7643-9928-CA551E88603B}"/>
              </a:ext>
            </a:extLst>
          </p:cNvPr>
          <p:cNvSpPr/>
          <p:nvPr userDrawn="1"/>
        </p:nvSpPr>
        <p:spPr>
          <a:xfrm>
            <a:off x="10523450" y="731529"/>
            <a:ext cx="1277258" cy="452107"/>
          </a:xfrm>
          <a:prstGeom prst="rect">
            <a:avLst/>
          </a:prstGeom>
          <a:blipFill>
            <a:blip r:embed="rId7" cstate="print"/>
            <a:stretch>
              <a:fillRect/>
            </a:stretch>
          </a:blipFill>
          <a:ln>
            <a:solidFill>
              <a:schemeClr val="bg1"/>
            </a:solidFill>
          </a:ln>
        </p:spPr>
        <p:txBody>
          <a:bodyPr wrap="square" lIns="0" tIns="0" rIns="0" bIns="0" rtlCol="0"/>
          <a:lstStyle/>
          <a:p>
            <a:endParaRPr dirty="0"/>
          </a:p>
        </p:txBody>
      </p:sp>
    </p:spTree>
    <p:extLst>
      <p:ext uri="{BB962C8B-B14F-4D97-AF65-F5344CB8AC3E}">
        <p14:creationId xmlns:p14="http://schemas.microsoft.com/office/powerpoint/2010/main" val="2148289126"/>
      </p:ext>
    </p:extLst>
  </p:cSld>
  <p:clrMap bg1="lt1" tx1="dk1" bg2="lt2" tx2="dk2" accent1="accent1" accent2="accent2" accent3="accent3" accent4="accent4" accent5="accent5" accent6="accent6" hlink="hlink" folHlink="folHlink"/>
  <p:sldLayoutIdLst>
    <p:sldLayoutId id="2147483663" r:id="rId1"/>
    <p:sldLayoutId id="2147483655" r:id="rId2"/>
    <p:sldLayoutId id="2147483656" r:id="rId3"/>
    <p:sldLayoutId id="2147483668" r:id="rId4"/>
    <p:sldLayoutId id="2147483669" r:id="rId5"/>
  </p:sldLayoutIdLst>
  <p:txStyles>
    <p:titleStyle>
      <a:lvl1pPr algn="r" defTabSz="914400" rtl="0" eaLnBrk="1" latinLnBrk="0" hangingPunct="1">
        <a:lnSpc>
          <a:spcPct val="90000"/>
        </a:lnSpc>
        <a:spcBef>
          <a:spcPct val="0"/>
        </a:spcBef>
        <a:buNone/>
        <a:defRPr sz="3200" b="1" i="0" kern="1200">
          <a:solidFill>
            <a:schemeClr val="tx1"/>
          </a:solidFill>
          <a:latin typeface="Georgia" panose="02040502050405020303" pitchFamily="18" charset="0"/>
          <a:ea typeface="+mj-ea"/>
          <a:cs typeface="+mj-cs"/>
        </a:defRPr>
      </a:lvl1pPr>
    </p:titleStyle>
    <p:bodyStyle>
      <a:lvl1pPr marL="0" indent="0" algn="r"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3C6EA3"/>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446E91B-B71E-464F-9C40-A418D96AF8E9}"/>
              </a:ext>
            </a:extLst>
          </p:cNvPr>
          <p:cNvSpPr>
            <a:spLocks noGrp="1"/>
          </p:cNvSpPr>
          <p:nvPr>
            <p:ph type="title"/>
          </p:nvPr>
        </p:nvSpPr>
        <p:spPr>
          <a:xfrm>
            <a:off x="516194" y="731530"/>
            <a:ext cx="442745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7B5F74F5-EB27-0040-9C90-555FE847B40E}"/>
              </a:ext>
            </a:extLst>
          </p:cNvPr>
          <p:cNvSpPr>
            <a:spLocks noGrp="1"/>
          </p:cNvSpPr>
          <p:nvPr>
            <p:ph type="body" idx="1"/>
          </p:nvPr>
        </p:nvSpPr>
        <p:spPr>
          <a:xfrm>
            <a:off x="516194" y="2256598"/>
            <a:ext cx="4427450" cy="4119870"/>
          </a:xfrm>
          <a:prstGeom prst="rect">
            <a:avLst/>
          </a:prstGeom>
        </p:spPr>
        <p:txBody>
          <a:bodyPr vert="horz" lIns="91440" tIns="45720" rIns="91440" bIns="45720" rtlCol="0">
            <a:normAutofit/>
          </a:bodyPr>
          <a:lstStyle/>
          <a:p>
            <a:pPr lvl="0"/>
            <a:r>
              <a:rPr lang="fr-FR" sz="1600" dirty="0">
                <a:latin typeface="Arial" panose="020B0604020202020204" pitchFamily="34" charset="0"/>
                <a:cs typeface="Arial" panose="020B0604020202020204" pitchFamily="34" charset="0"/>
              </a:rPr>
              <a:t>Texte </a:t>
            </a:r>
            <a:endParaRPr lang="fr-FR" dirty="0"/>
          </a:p>
        </p:txBody>
      </p:sp>
      <p:sp>
        <p:nvSpPr>
          <p:cNvPr id="8" name="object 5">
            <a:extLst>
              <a:ext uri="{FF2B5EF4-FFF2-40B4-BE49-F238E27FC236}">
                <a16:creationId xmlns:a16="http://schemas.microsoft.com/office/drawing/2014/main" id="{7FCBBEEF-2EBE-F147-9C9F-E4DE43880C3C}"/>
              </a:ext>
            </a:extLst>
          </p:cNvPr>
          <p:cNvSpPr/>
          <p:nvPr userDrawn="1"/>
        </p:nvSpPr>
        <p:spPr>
          <a:xfrm>
            <a:off x="10523450" y="731529"/>
            <a:ext cx="1277258" cy="452107"/>
          </a:xfrm>
          <a:prstGeom prst="rect">
            <a:avLst/>
          </a:prstGeom>
          <a:blipFill>
            <a:blip r:embed="rId4" cstate="print"/>
            <a:stretch>
              <a:fillRect/>
            </a:stretch>
          </a:blipFill>
          <a:ln>
            <a:solidFill>
              <a:schemeClr val="bg1"/>
            </a:solidFill>
          </a:ln>
        </p:spPr>
        <p:txBody>
          <a:bodyPr wrap="square" lIns="0" tIns="0" rIns="0" bIns="0" rtlCol="0"/>
          <a:lstStyle/>
          <a:p>
            <a:endParaRPr dirty="0"/>
          </a:p>
        </p:txBody>
      </p:sp>
      <p:sp>
        <p:nvSpPr>
          <p:cNvPr id="9" name="object 16">
            <a:extLst>
              <a:ext uri="{FF2B5EF4-FFF2-40B4-BE49-F238E27FC236}">
                <a16:creationId xmlns:a16="http://schemas.microsoft.com/office/drawing/2014/main" id="{87469174-0330-FB41-82B7-CE9512BFCDA7}"/>
              </a:ext>
            </a:extLst>
          </p:cNvPr>
          <p:cNvSpPr>
            <a:spLocks/>
          </p:cNvSpPr>
          <p:nvPr userDrawn="1"/>
        </p:nvSpPr>
        <p:spPr>
          <a:xfrm>
            <a:off x="5810089" y="0"/>
            <a:ext cx="571821" cy="6858000"/>
          </a:xfrm>
          <a:custGeom>
            <a:avLst/>
            <a:gdLst/>
            <a:ahLst/>
            <a:cxnLst/>
            <a:rect l="l" t="t" r="r" b="b"/>
            <a:pathLst>
              <a:path w="942975" h="11308715">
                <a:moveTo>
                  <a:pt x="942352" y="11308550"/>
                </a:moveTo>
                <a:lnTo>
                  <a:pt x="939952" y="11259972"/>
                </a:lnTo>
                <a:lnTo>
                  <a:pt x="932802" y="11213186"/>
                </a:lnTo>
                <a:lnTo>
                  <a:pt x="921194" y="11168024"/>
                </a:lnTo>
                <a:lnTo>
                  <a:pt x="905344" y="11124730"/>
                </a:lnTo>
                <a:lnTo>
                  <a:pt x="885507" y="11083544"/>
                </a:lnTo>
                <a:lnTo>
                  <a:pt x="861910" y="11044695"/>
                </a:lnTo>
                <a:lnTo>
                  <a:pt x="834783" y="11008424"/>
                </a:lnTo>
                <a:lnTo>
                  <a:pt x="804367" y="10974959"/>
                </a:lnTo>
                <a:lnTo>
                  <a:pt x="770915" y="10944555"/>
                </a:lnTo>
                <a:lnTo>
                  <a:pt x="734631" y="10917428"/>
                </a:lnTo>
                <a:lnTo>
                  <a:pt x="695782" y="10893819"/>
                </a:lnTo>
                <a:lnTo>
                  <a:pt x="654596" y="10873981"/>
                </a:lnTo>
                <a:lnTo>
                  <a:pt x="611301" y="10858132"/>
                </a:lnTo>
                <a:lnTo>
                  <a:pt x="566153" y="10846524"/>
                </a:lnTo>
                <a:lnTo>
                  <a:pt x="519366" y="10839387"/>
                </a:lnTo>
                <a:lnTo>
                  <a:pt x="471195" y="10836948"/>
                </a:lnTo>
                <a:lnTo>
                  <a:pt x="423011" y="10839387"/>
                </a:lnTo>
                <a:lnTo>
                  <a:pt x="376224" y="10846524"/>
                </a:lnTo>
                <a:lnTo>
                  <a:pt x="331076" y="10858132"/>
                </a:lnTo>
                <a:lnTo>
                  <a:pt x="287782" y="10873981"/>
                </a:lnTo>
                <a:lnTo>
                  <a:pt x="246595" y="10893819"/>
                </a:lnTo>
                <a:lnTo>
                  <a:pt x="207746" y="10917428"/>
                </a:lnTo>
                <a:lnTo>
                  <a:pt x="171462" y="10944555"/>
                </a:lnTo>
                <a:lnTo>
                  <a:pt x="138010" y="10974959"/>
                </a:lnTo>
                <a:lnTo>
                  <a:pt x="107594" y="11008424"/>
                </a:lnTo>
                <a:lnTo>
                  <a:pt x="80467" y="11044695"/>
                </a:lnTo>
                <a:lnTo>
                  <a:pt x="56870" y="11083544"/>
                </a:lnTo>
                <a:lnTo>
                  <a:pt x="37033" y="11124730"/>
                </a:lnTo>
                <a:lnTo>
                  <a:pt x="21183" y="11168024"/>
                </a:lnTo>
                <a:lnTo>
                  <a:pt x="9575" y="11213186"/>
                </a:lnTo>
                <a:lnTo>
                  <a:pt x="2425" y="11259972"/>
                </a:lnTo>
                <a:lnTo>
                  <a:pt x="25" y="11308550"/>
                </a:lnTo>
                <a:lnTo>
                  <a:pt x="942352" y="11308550"/>
                </a:lnTo>
                <a:close/>
              </a:path>
              <a:path w="942975" h="11308715">
                <a:moveTo>
                  <a:pt x="942378" y="7835"/>
                </a:moveTo>
                <a:lnTo>
                  <a:pt x="941984" y="0"/>
                </a:lnTo>
                <a:lnTo>
                  <a:pt x="393" y="0"/>
                </a:lnTo>
                <a:lnTo>
                  <a:pt x="0" y="7835"/>
                </a:lnTo>
                <a:lnTo>
                  <a:pt x="2425" y="56007"/>
                </a:lnTo>
                <a:lnTo>
                  <a:pt x="9575" y="102793"/>
                </a:lnTo>
                <a:lnTo>
                  <a:pt x="21183" y="147955"/>
                </a:lnTo>
                <a:lnTo>
                  <a:pt x="37033" y="191236"/>
                </a:lnTo>
                <a:lnTo>
                  <a:pt x="56870" y="232435"/>
                </a:lnTo>
                <a:lnTo>
                  <a:pt x="80467" y="271284"/>
                </a:lnTo>
                <a:lnTo>
                  <a:pt x="107594" y="307555"/>
                </a:lnTo>
                <a:lnTo>
                  <a:pt x="138010" y="341020"/>
                </a:lnTo>
                <a:lnTo>
                  <a:pt x="171462" y="371424"/>
                </a:lnTo>
                <a:lnTo>
                  <a:pt x="207746" y="398551"/>
                </a:lnTo>
                <a:lnTo>
                  <a:pt x="246595" y="422148"/>
                </a:lnTo>
                <a:lnTo>
                  <a:pt x="287782" y="441998"/>
                </a:lnTo>
                <a:lnTo>
                  <a:pt x="331076" y="457835"/>
                </a:lnTo>
                <a:lnTo>
                  <a:pt x="376224" y="469455"/>
                </a:lnTo>
                <a:lnTo>
                  <a:pt x="423011" y="476592"/>
                </a:lnTo>
                <a:lnTo>
                  <a:pt x="471195" y="479018"/>
                </a:lnTo>
                <a:lnTo>
                  <a:pt x="519366" y="476592"/>
                </a:lnTo>
                <a:lnTo>
                  <a:pt x="566153" y="469455"/>
                </a:lnTo>
                <a:lnTo>
                  <a:pt x="611301" y="457835"/>
                </a:lnTo>
                <a:lnTo>
                  <a:pt x="654596" y="441998"/>
                </a:lnTo>
                <a:lnTo>
                  <a:pt x="695782" y="422148"/>
                </a:lnTo>
                <a:lnTo>
                  <a:pt x="734631" y="398551"/>
                </a:lnTo>
                <a:lnTo>
                  <a:pt x="770915" y="371424"/>
                </a:lnTo>
                <a:lnTo>
                  <a:pt x="804367" y="341020"/>
                </a:lnTo>
                <a:lnTo>
                  <a:pt x="834783" y="307555"/>
                </a:lnTo>
                <a:lnTo>
                  <a:pt x="861910" y="271284"/>
                </a:lnTo>
                <a:lnTo>
                  <a:pt x="885507" y="232435"/>
                </a:lnTo>
                <a:lnTo>
                  <a:pt x="905344" y="191236"/>
                </a:lnTo>
                <a:lnTo>
                  <a:pt x="921194" y="147955"/>
                </a:lnTo>
                <a:lnTo>
                  <a:pt x="932802" y="102793"/>
                </a:lnTo>
                <a:lnTo>
                  <a:pt x="939952" y="56007"/>
                </a:lnTo>
                <a:lnTo>
                  <a:pt x="942378" y="7835"/>
                </a:lnTo>
                <a:close/>
              </a:path>
            </a:pathLst>
          </a:custGeom>
          <a:solidFill>
            <a:srgbClr val="DC6028"/>
          </a:solidFill>
        </p:spPr>
        <p:txBody>
          <a:bodyPr wrap="square" lIns="0" tIns="0" rIns="0" bIns="0" rtlCol="0"/>
          <a:lstStyle/>
          <a:p>
            <a:endParaRPr dirty="0"/>
          </a:p>
        </p:txBody>
      </p:sp>
      <p:sp>
        <p:nvSpPr>
          <p:cNvPr id="10" name="Espace réservé du pied de page 4">
            <a:extLst>
              <a:ext uri="{FF2B5EF4-FFF2-40B4-BE49-F238E27FC236}">
                <a16:creationId xmlns:a16="http://schemas.microsoft.com/office/drawing/2014/main" id="{6445EC69-F530-3748-AD92-96509CA94541}"/>
              </a:ext>
            </a:extLst>
          </p:cNvPr>
          <p:cNvSpPr txBox="1">
            <a:spLocks/>
          </p:cNvSpPr>
          <p:nvPr userDrawn="1"/>
        </p:nvSpPr>
        <p:spPr>
          <a:xfrm>
            <a:off x="516194" y="0"/>
            <a:ext cx="3671894"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rgbClr val="DC602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dirty="0">
                <a:solidFill>
                  <a:schemeClr val="bg1"/>
                </a:solidFill>
              </a:rPr>
              <a:t>TITRE DE LA PARTIE + SOUS PARTIE</a:t>
            </a:r>
          </a:p>
        </p:txBody>
      </p:sp>
    </p:spTree>
    <p:extLst>
      <p:ext uri="{BB962C8B-B14F-4D97-AF65-F5344CB8AC3E}">
        <p14:creationId xmlns:p14="http://schemas.microsoft.com/office/powerpoint/2010/main" val="4261500631"/>
      </p:ext>
    </p:extLst>
  </p:cSld>
  <p:clrMap bg1="lt1" tx1="dk1" bg2="lt2" tx2="dk2" accent1="accent1" accent2="accent2" accent3="accent3" accent4="accent4" accent5="accent5" accent6="accent6" hlink="hlink" folHlink="folHlink"/>
  <p:sldLayoutIdLst>
    <p:sldLayoutId id="2147483661" r:id="rId1"/>
    <p:sldLayoutId id="2147483664" r:id="rId2"/>
  </p:sldLayoutIdLst>
  <p:txStyles>
    <p:titleStyle>
      <a:lvl1pPr algn="l" defTabSz="914400" rtl="0" eaLnBrk="1" latinLnBrk="0" hangingPunct="1">
        <a:lnSpc>
          <a:spcPct val="90000"/>
        </a:lnSpc>
        <a:spcBef>
          <a:spcPct val="0"/>
        </a:spcBef>
        <a:buNone/>
        <a:defRPr sz="3600" b="1" i="0" kern="1200">
          <a:solidFill>
            <a:schemeClr val="bg1"/>
          </a:solidFill>
          <a:latin typeface="Georgia" panose="02040502050405020303" pitchFamily="18"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42F7DBEC-C028-D748-A952-0F9C64C88815}"/>
              </a:ext>
            </a:extLst>
          </p:cNvPr>
          <p:cNvSpPr/>
          <p:nvPr userDrawn="1"/>
        </p:nvSpPr>
        <p:spPr>
          <a:xfrm>
            <a:off x="3008243" y="1"/>
            <a:ext cx="9183757" cy="5148262"/>
          </a:xfrm>
          <a:custGeom>
            <a:avLst/>
            <a:gdLst/>
            <a:ahLst/>
            <a:cxnLst/>
            <a:rect l="l" t="t" r="r" b="b"/>
            <a:pathLst>
              <a:path w="15204440" h="8928735">
                <a:moveTo>
                  <a:pt x="0" y="8928461"/>
                </a:moveTo>
                <a:lnTo>
                  <a:pt x="15203830" y="8928461"/>
                </a:lnTo>
                <a:lnTo>
                  <a:pt x="15203830" y="0"/>
                </a:lnTo>
                <a:lnTo>
                  <a:pt x="0" y="0"/>
                </a:lnTo>
                <a:lnTo>
                  <a:pt x="0" y="8928461"/>
                </a:lnTo>
                <a:close/>
              </a:path>
            </a:pathLst>
          </a:custGeom>
          <a:solidFill>
            <a:srgbClr val="3D6EA3"/>
          </a:solidFill>
        </p:spPr>
        <p:txBody>
          <a:bodyPr wrap="square" lIns="0" tIns="0" rIns="0" bIns="0" rtlCol="0"/>
          <a:lstStyle/>
          <a:p>
            <a:endParaRPr dirty="0"/>
          </a:p>
        </p:txBody>
      </p:sp>
      <p:sp>
        <p:nvSpPr>
          <p:cNvPr id="8" name="object 5">
            <a:extLst>
              <a:ext uri="{FF2B5EF4-FFF2-40B4-BE49-F238E27FC236}">
                <a16:creationId xmlns:a16="http://schemas.microsoft.com/office/drawing/2014/main" id="{0477351E-E866-D142-BE67-0A4BE6FB4C64}"/>
              </a:ext>
            </a:extLst>
          </p:cNvPr>
          <p:cNvSpPr/>
          <p:nvPr userDrawn="1"/>
        </p:nvSpPr>
        <p:spPr>
          <a:xfrm>
            <a:off x="0" y="5148263"/>
            <a:ext cx="12553864" cy="1709738"/>
          </a:xfrm>
          <a:custGeom>
            <a:avLst/>
            <a:gdLst/>
            <a:ahLst/>
            <a:cxnLst/>
            <a:rect l="l" t="t" r="r" b="b"/>
            <a:pathLst>
              <a:path w="20104100" h="2380615">
                <a:moveTo>
                  <a:pt x="20104099" y="0"/>
                </a:moveTo>
                <a:lnTo>
                  <a:pt x="0" y="0"/>
                </a:lnTo>
                <a:lnTo>
                  <a:pt x="0" y="2380095"/>
                </a:lnTo>
                <a:lnTo>
                  <a:pt x="20104099" y="2380095"/>
                </a:lnTo>
                <a:lnTo>
                  <a:pt x="20104099" y="0"/>
                </a:lnTo>
                <a:close/>
              </a:path>
            </a:pathLst>
          </a:custGeom>
          <a:solidFill>
            <a:srgbClr val="FFFFFF"/>
          </a:solidFill>
        </p:spPr>
        <p:txBody>
          <a:bodyPr wrap="square" lIns="0" tIns="0" rIns="0" bIns="0" rtlCol="0"/>
          <a:lstStyle/>
          <a:p>
            <a:endParaRPr dirty="0"/>
          </a:p>
        </p:txBody>
      </p:sp>
      <p:sp>
        <p:nvSpPr>
          <p:cNvPr id="9" name="object 16">
            <a:extLst>
              <a:ext uri="{FF2B5EF4-FFF2-40B4-BE49-F238E27FC236}">
                <a16:creationId xmlns:a16="http://schemas.microsoft.com/office/drawing/2014/main" id="{66A589A8-587E-C34D-815D-9BC9800B89B4}"/>
              </a:ext>
            </a:extLst>
          </p:cNvPr>
          <p:cNvSpPr>
            <a:spLocks/>
          </p:cNvSpPr>
          <p:nvPr userDrawn="1"/>
        </p:nvSpPr>
        <p:spPr>
          <a:xfrm>
            <a:off x="5991021" y="0"/>
            <a:ext cx="571821" cy="6858000"/>
          </a:xfrm>
          <a:custGeom>
            <a:avLst/>
            <a:gdLst/>
            <a:ahLst/>
            <a:cxnLst/>
            <a:rect l="l" t="t" r="r" b="b"/>
            <a:pathLst>
              <a:path w="942975" h="11308715">
                <a:moveTo>
                  <a:pt x="942352" y="11308550"/>
                </a:moveTo>
                <a:lnTo>
                  <a:pt x="939952" y="11259972"/>
                </a:lnTo>
                <a:lnTo>
                  <a:pt x="932802" y="11213186"/>
                </a:lnTo>
                <a:lnTo>
                  <a:pt x="921194" y="11168024"/>
                </a:lnTo>
                <a:lnTo>
                  <a:pt x="905344" y="11124730"/>
                </a:lnTo>
                <a:lnTo>
                  <a:pt x="885507" y="11083544"/>
                </a:lnTo>
                <a:lnTo>
                  <a:pt x="861910" y="11044695"/>
                </a:lnTo>
                <a:lnTo>
                  <a:pt x="834783" y="11008424"/>
                </a:lnTo>
                <a:lnTo>
                  <a:pt x="804367" y="10974959"/>
                </a:lnTo>
                <a:lnTo>
                  <a:pt x="770915" y="10944555"/>
                </a:lnTo>
                <a:lnTo>
                  <a:pt x="734631" y="10917428"/>
                </a:lnTo>
                <a:lnTo>
                  <a:pt x="695782" y="10893819"/>
                </a:lnTo>
                <a:lnTo>
                  <a:pt x="654596" y="10873981"/>
                </a:lnTo>
                <a:lnTo>
                  <a:pt x="611301" y="10858132"/>
                </a:lnTo>
                <a:lnTo>
                  <a:pt x="566153" y="10846524"/>
                </a:lnTo>
                <a:lnTo>
                  <a:pt x="519366" y="10839387"/>
                </a:lnTo>
                <a:lnTo>
                  <a:pt x="471195" y="10836948"/>
                </a:lnTo>
                <a:lnTo>
                  <a:pt x="423011" y="10839387"/>
                </a:lnTo>
                <a:lnTo>
                  <a:pt x="376224" y="10846524"/>
                </a:lnTo>
                <a:lnTo>
                  <a:pt x="331076" y="10858132"/>
                </a:lnTo>
                <a:lnTo>
                  <a:pt x="287782" y="10873981"/>
                </a:lnTo>
                <a:lnTo>
                  <a:pt x="246595" y="10893819"/>
                </a:lnTo>
                <a:lnTo>
                  <a:pt x="207746" y="10917428"/>
                </a:lnTo>
                <a:lnTo>
                  <a:pt x="171462" y="10944555"/>
                </a:lnTo>
                <a:lnTo>
                  <a:pt x="138010" y="10974959"/>
                </a:lnTo>
                <a:lnTo>
                  <a:pt x="107594" y="11008424"/>
                </a:lnTo>
                <a:lnTo>
                  <a:pt x="80467" y="11044695"/>
                </a:lnTo>
                <a:lnTo>
                  <a:pt x="56870" y="11083544"/>
                </a:lnTo>
                <a:lnTo>
                  <a:pt x="37033" y="11124730"/>
                </a:lnTo>
                <a:lnTo>
                  <a:pt x="21183" y="11168024"/>
                </a:lnTo>
                <a:lnTo>
                  <a:pt x="9575" y="11213186"/>
                </a:lnTo>
                <a:lnTo>
                  <a:pt x="2425" y="11259972"/>
                </a:lnTo>
                <a:lnTo>
                  <a:pt x="25" y="11308550"/>
                </a:lnTo>
                <a:lnTo>
                  <a:pt x="942352" y="11308550"/>
                </a:lnTo>
                <a:close/>
              </a:path>
              <a:path w="942975" h="11308715">
                <a:moveTo>
                  <a:pt x="942378" y="7835"/>
                </a:moveTo>
                <a:lnTo>
                  <a:pt x="941984" y="0"/>
                </a:lnTo>
                <a:lnTo>
                  <a:pt x="393" y="0"/>
                </a:lnTo>
                <a:lnTo>
                  <a:pt x="0" y="7835"/>
                </a:lnTo>
                <a:lnTo>
                  <a:pt x="2425" y="56007"/>
                </a:lnTo>
                <a:lnTo>
                  <a:pt x="9575" y="102793"/>
                </a:lnTo>
                <a:lnTo>
                  <a:pt x="21183" y="147955"/>
                </a:lnTo>
                <a:lnTo>
                  <a:pt x="37033" y="191236"/>
                </a:lnTo>
                <a:lnTo>
                  <a:pt x="56870" y="232435"/>
                </a:lnTo>
                <a:lnTo>
                  <a:pt x="80467" y="271284"/>
                </a:lnTo>
                <a:lnTo>
                  <a:pt x="107594" y="307555"/>
                </a:lnTo>
                <a:lnTo>
                  <a:pt x="138010" y="341020"/>
                </a:lnTo>
                <a:lnTo>
                  <a:pt x="171462" y="371424"/>
                </a:lnTo>
                <a:lnTo>
                  <a:pt x="207746" y="398551"/>
                </a:lnTo>
                <a:lnTo>
                  <a:pt x="246595" y="422148"/>
                </a:lnTo>
                <a:lnTo>
                  <a:pt x="287782" y="441998"/>
                </a:lnTo>
                <a:lnTo>
                  <a:pt x="331076" y="457835"/>
                </a:lnTo>
                <a:lnTo>
                  <a:pt x="376224" y="469455"/>
                </a:lnTo>
                <a:lnTo>
                  <a:pt x="423011" y="476592"/>
                </a:lnTo>
                <a:lnTo>
                  <a:pt x="471195" y="479018"/>
                </a:lnTo>
                <a:lnTo>
                  <a:pt x="519366" y="476592"/>
                </a:lnTo>
                <a:lnTo>
                  <a:pt x="566153" y="469455"/>
                </a:lnTo>
                <a:lnTo>
                  <a:pt x="611301" y="457835"/>
                </a:lnTo>
                <a:lnTo>
                  <a:pt x="654596" y="441998"/>
                </a:lnTo>
                <a:lnTo>
                  <a:pt x="695782" y="422148"/>
                </a:lnTo>
                <a:lnTo>
                  <a:pt x="734631" y="398551"/>
                </a:lnTo>
                <a:lnTo>
                  <a:pt x="770915" y="371424"/>
                </a:lnTo>
                <a:lnTo>
                  <a:pt x="804367" y="341020"/>
                </a:lnTo>
                <a:lnTo>
                  <a:pt x="834783" y="307555"/>
                </a:lnTo>
                <a:lnTo>
                  <a:pt x="861910" y="271284"/>
                </a:lnTo>
                <a:lnTo>
                  <a:pt x="885507" y="232435"/>
                </a:lnTo>
                <a:lnTo>
                  <a:pt x="905344" y="191236"/>
                </a:lnTo>
                <a:lnTo>
                  <a:pt x="921194" y="147955"/>
                </a:lnTo>
                <a:lnTo>
                  <a:pt x="932802" y="102793"/>
                </a:lnTo>
                <a:lnTo>
                  <a:pt x="939952" y="56007"/>
                </a:lnTo>
                <a:lnTo>
                  <a:pt x="942378" y="7835"/>
                </a:lnTo>
                <a:close/>
              </a:path>
            </a:pathLst>
          </a:custGeom>
          <a:solidFill>
            <a:srgbClr val="DC6028"/>
          </a:solidFill>
        </p:spPr>
        <p:txBody>
          <a:bodyPr wrap="square" lIns="0" tIns="0" rIns="0" bIns="0" rtlCol="0"/>
          <a:lstStyle/>
          <a:p>
            <a:endParaRPr dirty="0"/>
          </a:p>
        </p:txBody>
      </p:sp>
      <p:sp>
        <p:nvSpPr>
          <p:cNvPr id="10" name="object 5">
            <a:extLst>
              <a:ext uri="{FF2B5EF4-FFF2-40B4-BE49-F238E27FC236}">
                <a16:creationId xmlns:a16="http://schemas.microsoft.com/office/drawing/2014/main" id="{053BA97F-E846-1743-9B32-B343B6628018}"/>
              </a:ext>
            </a:extLst>
          </p:cNvPr>
          <p:cNvSpPr/>
          <p:nvPr userDrawn="1"/>
        </p:nvSpPr>
        <p:spPr>
          <a:xfrm>
            <a:off x="5638302" y="617023"/>
            <a:ext cx="1277258" cy="452107"/>
          </a:xfrm>
          <a:prstGeom prst="rect">
            <a:avLst/>
          </a:prstGeom>
          <a:blipFill>
            <a:blip r:embed="rId3" cstate="print"/>
            <a:stretch>
              <a:fillRect/>
            </a:stretch>
          </a:blipFill>
          <a:ln>
            <a:solidFill>
              <a:schemeClr val="bg1"/>
            </a:solidFill>
          </a:ln>
        </p:spPr>
        <p:txBody>
          <a:bodyPr wrap="square" lIns="0" tIns="0" rIns="0" bIns="0" rtlCol="0"/>
          <a:lstStyle/>
          <a:p>
            <a:endParaRPr dirty="0"/>
          </a:p>
        </p:txBody>
      </p:sp>
      <p:sp>
        <p:nvSpPr>
          <p:cNvPr id="11" name="Espace réservé du titre 1">
            <a:extLst>
              <a:ext uri="{FF2B5EF4-FFF2-40B4-BE49-F238E27FC236}">
                <a16:creationId xmlns:a16="http://schemas.microsoft.com/office/drawing/2014/main" id="{DFF192F5-6116-454C-BF5E-5EC15E6C25E0}"/>
              </a:ext>
            </a:extLst>
          </p:cNvPr>
          <p:cNvSpPr>
            <a:spLocks noGrp="1"/>
          </p:cNvSpPr>
          <p:nvPr>
            <p:ph type="title"/>
          </p:nvPr>
        </p:nvSpPr>
        <p:spPr>
          <a:xfrm>
            <a:off x="6276931" y="1489771"/>
            <a:ext cx="3909215" cy="3237851"/>
          </a:xfrm>
          <a:prstGeom prst="rect">
            <a:avLst/>
          </a:prstGeom>
        </p:spPr>
        <p:txBody>
          <a:bodyPr vert="horz" lIns="91440" tIns="45720" rIns="91440" bIns="45720" rtlCol="0" anchor="ctr">
            <a:normAutofit/>
          </a:bodyPr>
          <a:lstStyle/>
          <a:p>
            <a:r>
              <a:rPr lang="fr-FR" dirty="0"/>
              <a:t>MERCI</a:t>
            </a:r>
          </a:p>
        </p:txBody>
      </p:sp>
    </p:spTree>
    <p:extLst>
      <p:ext uri="{BB962C8B-B14F-4D97-AF65-F5344CB8AC3E}">
        <p14:creationId xmlns:p14="http://schemas.microsoft.com/office/powerpoint/2010/main" val="3405186980"/>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914400" rtl="0" eaLnBrk="1" latinLnBrk="0" hangingPunct="1">
        <a:lnSpc>
          <a:spcPct val="90000"/>
        </a:lnSpc>
        <a:spcBef>
          <a:spcPct val="0"/>
        </a:spcBef>
        <a:buNone/>
        <a:defRPr sz="3600" b="1" i="0" kern="1200">
          <a:solidFill>
            <a:schemeClr val="bg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hyperlink" Target="NULL" TargetMode="External"/><Relationship Id="rId5" Type="http://schemas.openxmlformats.org/officeDocument/2006/relationships/image" Target="../media/image1.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VO4Ph32lJ4U" TargetMode="External"/><Relationship Id="rId2" Type="http://schemas.openxmlformats.org/officeDocument/2006/relationships/hyperlink" Target="https://youtu.be/YM1hAVWLGQI" TargetMode="External"/><Relationship Id="rId1" Type="http://schemas.openxmlformats.org/officeDocument/2006/relationships/slideLayout" Target="../slideLayouts/slideLayout1.xml"/><Relationship Id="rId4" Type="http://schemas.openxmlformats.org/officeDocument/2006/relationships/hyperlink" Target="https://youtu.be/ohsd7A6Vsc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mJKgYd-4AjM" TargetMode="External"/><Relationship Id="rId2" Type="http://schemas.openxmlformats.org/officeDocument/2006/relationships/hyperlink" Target="https://youtu.be/EhOQCC-zGuA"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s://www.iesf.fr/" TargetMode="External"/><Relationship Id="rId3" Type="http://schemas.openxmlformats.org/officeDocument/2006/relationships/hyperlink" Target="https://www.onisep.fr/Choisir-mes-etudes/Apres-le-bac/Principaux-domaines-d-etudes/Les-ecoles-d-ingenieurs" TargetMode="External"/><Relationship Id="rId7" Type="http://schemas.openxmlformats.org/officeDocument/2006/relationships/hyperlink" Target="https://www.femmes-ingenieures.org/" TargetMode="External"/><Relationship Id="rId2" Type="http://schemas.openxmlformats.org/officeDocument/2006/relationships/hyperlink" Target="https://youtu.be/Qn8sGdJC16A" TargetMode="External"/><Relationship Id="rId1" Type="http://schemas.openxmlformats.org/officeDocument/2006/relationships/slideLayout" Target="../slideLayouts/slideLayout10.xml"/><Relationship Id="rId6" Type="http://schemas.openxmlformats.org/officeDocument/2006/relationships/hyperlink" Target="https://www.femmesetsciences.fr/" TargetMode="External"/><Relationship Id="rId5" Type="http://schemas.openxmlformats.org/officeDocument/2006/relationships/hyperlink" Target="https://www.onisep.fr/recherche?text=ing%C3%A9nieur&amp;SearchTextTransverse=ing%C3%A9nieur&amp;oni_submit-transverse=OK" TargetMode="External"/><Relationship Id="rId4" Type="http://schemas.openxmlformats.org/officeDocument/2006/relationships/hyperlink" Target="https://librairie.onisep.fr/Collections/Grand-public/Dossiers/Ecoles-d-ingenieu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9" name="Google Shape;59;p1"/>
          <p:cNvSpPr/>
          <p:nvPr/>
        </p:nvSpPr>
        <p:spPr>
          <a:xfrm>
            <a:off x="428" y="1"/>
            <a:ext cx="12191572" cy="5622253"/>
          </a:xfrm>
          <a:custGeom>
            <a:avLst/>
            <a:gdLst/>
            <a:ahLst/>
            <a:cxnLst/>
            <a:rect l="l" t="t" r="r" b="b"/>
            <a:pathLst>
              <a:path w="15204440" h="8928735" extrusionOk="0">
                <a:moveTo>
                  <a:pt x="0" y="8928461"/>
                </a:moveTo>
                <a:lnTo>
                  <a:pt x="15203830" y="8928461"/>
                </a:lnTo>
                <a:lnTo>
                  <a:pt x="15203830" y="0"/>
                </a:lnTo>
                <a:lnTo>
                  <a:pt x="0" y="0"/>
                </a:lnTo>
                <a:lnTo>
                  <a:pt x="0" y="8928461"/>
                </a:lnTo>
                <a:close/>
              </a:path>
            </a:pathLst>
          </a:custGeom>
          <a:solidFill>
            <a:srgbClr val="3D6EA3"/>
          </a:solidFill>
          <a:ln>
            <a:noFill/>
          </a:ln>
        </p:spPr>
        <p:txBody>
          <a:bodyPr spcFirstLastPara="1" wrap="square" lIns="0" tIns="0" rIns="0" bIns="0" anchor="t" anchorCtr="0">
            <a:noAutofit/>
          </a:bodyPr>
          <a:lstStyle/>
          <a:p>
            <a:endParaRPr sz="1092" dirty="0">
              <a:solidFill>
                <a:schemeClr val="dk1"/>
              </a:solidFill>
              <a:latin typeface="Arial"/>
              <a:ea typeface="Arial"/>
              <a:cs typeface="Arial"/>
              <a:sym typeface="Arial"/>
            </a:endParaRPr>
          </a:p>
        </p:txBody>
      </p:sp>
      <p:sp>
        <p:nvSpPr>
          <p:cNvPr id="60" name="Google Shape;60;p1"/>
          <p:cNvSpPr/>
          <p:nvPr/>
        </p:nvSpPr>
        <p:spPr>
          <a:xfrm>
            <a:off x="428" y="5508625"/>
            <a:ext cx="12191144" cy="1349375"/>
          </a:xfrm>
          <a:custGeom>
            <a:avLst/>
            <a:gdLst/>
            <a:ahLst/>
            <a:cxnLst/>
            <a:rect l="l" t="t" r="r" b="b"/>
            <a:pathLst>
              <a:path w="20104100" h="2380615" extrusionOk="0">
                <a:moveTo>
                  <a:pt x="20104099" y="0"/>
                </a:moveTo>
                <a:lnTo>
                  <a:pt x="0" y="0"/>
                </a:lnTo>
                <a:lnTo>
                  <a:pt x="0" y="2380095"/>
                </a:lnTo>
                <a:lnTo>
                  <a:pt x="20104099" y="2380095"/>
                </a:lnTo>
                <a:lnTo>
                  <a:pt x="20104099" y="0"/>
                </a:lnTo>
                <a:close/>
              </a:path>
            </a:pathLst>
          </a:custGeom>
          <a:solidFill>
            <a:srgbClr val="FFFFFF"/>
          </a:solidFill>
          <a:ln>
            <a:noFill/>
          </a:ln>
        </p:spPr>
        <p:txBody>
          <a:bodyPr spcFirstLastPara="1" wrap="square" lIns="0" tIns="0" rIns="0" bIns="0" anchor="t" anchorCtr="0">
            <a:noAutofit/>
          </a:bodyPr>
          <a:lstStyle/>
          <a:p>
            <a:endParaRPr sz="1092">
              <a:solidFill>
                <a:schemeClr val="dk1"/>
              </a:solidFill>
              <a:latin typeface="Arial"/>
              <a:ea typeface="Arial"/>
              <a:cs typeface="Arial"/>
              <a:sym typeface="Arial"/>
            </a:endParaRPr>
          </a:p>
        </p:txBody>
      </p:sp>
      <p:sp>
        <p:nvSpPr>
          <p:cNvPr id="61" name="Google Shape;61;p1"/>
          <p:cNvSpPr txBox="1"/>
          <p:nvPr/>
        </p:nvSpPr>
        <p:spPr>
          <a:xfrm>
            <a:off x="1244187" y="5637349"/>
            <a:ext cx="9703627" cy="966180"/>
          </a:xfrm>
          <a:prstGeom prst="rect">
            <a:avLst/>
          </a:prstGeom>
          <a:noFill/>
          <a:ln>
            <a:noFill/>
          </a:ln>
        </p:spPr>
        <p:txBody>
          <a:bodyPr spcFirstLastPara="1" wrap="square" lIns="0" tIns="7701" rIns="0" bIns="0" anchor="t" anchorCtr="0">
            <a:spAutoFit/>
          </a:bodyPr>
          <a:lstStyle/>
          <a:p>
            <a:pPr marL="7701" marR="3081" indent="294574" algn="ctr">
              <a:lnSpc>
                <a:spcPct val="118700"/>
              </a:lnSpc>
            </a:pPr>
            <a:r>
              <a:rPr lang="fr-FR" sz="1698" b="1" dirty="0">
                <a:latin typeface="Arial"/>
                <a:ea typeface="Arial"/>
                <a:cs typeface="Arial"/>
                <a:sym typeface="Arial"/>
              </a:rPr>
              <a:t>Association Femmes &amp; Sciences</a:t>
            </a:r>
          </a:p>
          <a:p>
            <a:pPr marL="7701" marR="3081" indent="294574" algn="ctr">
              <a:lnSpc>
                <a:spcPct val="118700"/>
              </a:lnSpc>
              <a:spcBef>
                <a:spcPts val="61"/>
              </a:spcBef>
            </a:pPr>
            <a:r>
              <a:rPr lang="fr-FR" sz="1698" b="1" dirty="0">
                <a:solidFill>
                  <a:srgbClr val="DC6028"/>
                </a:solidFill>
                <a:latin typeface="Arial"/>
                <a:ea typeface="Arial"/>
                <a:cs typeface="Arial"/>
                <a:sym typeface="Arial"/>
              </a:rPr>
              <a:t>Promouvoir les sciences et les techniques auprès des femmes</a:t>
            </a:r>
          </a:p>
          <a:p>
            <a:pPr marL="7701" marR="3081" indent="294574" algn="ctr">
              <a:lnSpc>
                <a:spcPct val="118700"/>
              </a:lnSpc>
              <a:spcBef>
                <a:spcPts val="61"/>
              </a:spcBef>
            </a:pPr>
            <a:r>
              <a:rPr lang="fr-FR" sz="1698" b="1" dirty="0">
                <a:solidFill>
                  <a:srgbClr val="DC6028"/>
                </a:solidFill>
                <a:latin typeface="Arial"/>
                <a:ea typeface="Arial"/>
                <a:cs typeface="Arial"/>
                <a:sym typeface="Arial"/>
              </a:rPr>
              <a:t>Promouvoir les femmes dans les sciences et les techniques</a:t>
            </a:r>
          </a:p>
        </p:txBody>
      </p:sp>
      <p:sp>
        <p:nvSpPr>
          <p:cNvPr id="64" name="Google Shape;64;p1"/>
          <p:cNvSpPr/>
          <p:nvPr/>
        </p:nvSpPr>
        <p:spPr>
          <a:xfrm>
            <a:off x="6096000" y="5073055"/>
            <a:ext cx="0" cy="534855"/>
          </a:xfrm>
          <a:custGeom>
            <a:avLst/>
            <a:gdLst/>
            <a:ahLst/>
            <a:cxnLst/>
            <a:rect l="l" t="t" r="r" b="b"/>
            <a:pathLst>
              <a:path w="120000" h="882015" extrusionOk="0">
                <a:moveTo>
                  <a:pt x="0" y="0"/>
                </a:moveTo>
                <a:lnTo>
                  <a:pt x="0" y="881533"/>
                </a:lnTo>
              </a:path>
            </a:pathLst>
          </a:custGeom>
          <a:noFill/>
          <a:ln w="20925" cap="flat" cmpd="sng">
            <a:solidFill>
              <a:srgbClr val="FFFFFF"/>
            </a:solidFill>
            <a:prstDash val="solid"/>
            <a:round/>
            <a:headEnd type="none" w="sm" len="sm"/>
            <a:tailEnd type="none" w="sm" len="sm"/>
          </a:ln>
        </p:spPr>
        <p:txBody>
          <a:bodyPr spcFirstLastPara="1" wrap="square" lIns="0" tIns="0" rIns="0" bIns="0" anchor="t" anchorCtr="0">
            <a:noAutofit/>
          </a:bodyPr>
          <a:lstStyle/>
          <a:p>
            <a:endParaRPr sz="1092">
              <a:solidFill>
                <a:schemeClr val="dk1"/>
              </a:solidFill>
              <a:latin typeface="Arial"/>
              <a:ea typeface="Arial"/>
              <a:cs typeface="Arial"/>
              <a:sym typeface="Arial"/>
            </a:endParaRPr>
          </a:p>
        </p:txBody>
      </p:sp>
      <p:sp>
        <p:nvSpPr>
          <p:cNvPr id="68" name="Google Shape;68;p1"/>
          <p:cNvSpPr/>
          <p:nvPr/>
        </p:nvSpPr>
        <p:spPr>
          <a:xfrm>
            <a:off x="5459953" y="538283"/>
            <a:ext cx="1277174" cy="45208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092">
              <a:solidFill>
                <a:schemeClr val="dk1"/>
              </a:solidFill>
              <a:latin typeface="Arial"/>
              <a:ea typeface="Arial"/>
              <a:cs typeface="Arial"/>
              <a:sym typeface="Arial"/>
            </a:endParaRPr>
          </a:p>
        </p:txBody>
      </p:sp>
      <p:sp>
        <p:nvSpPr>
          <p:cNvPr id="69" name="Google Shape;69;p1"/>
          <p:cNvSpPr/>
          <p:nvPr/>
        </p:nvSpPr>
        <p:spPr>
          <a:xfrm>
            <a:off x="5414470" y="499005"/>
            <a:ext cx="1363129" cy="531004"/>
          </a:xfrm>
          <a:custGeom>
            <a:avLst/>
            <a:gdLst/>
            <a:ahLst/>
            <a:cxnLst/>
            <a:rect l="l" t="t" r="r" b="b"/>
            <a:pathLst>
              <a:path w="2247900" h="875664" extrusionOk="0">
                <a:moveTo>
                  <a:pt x="0" y="875051"/>
                </a:moveTo>
                <a:lnTo>
                  <a:pt x="2247784" y="875051"/>
                </a:lnTo>
                <a:lnTo>
                  <a:pt x="2247784" y="0"/>
                </a:lnTo>
                <a:lnTo>
                  <a:pt x="0" y="0"/>
                </a:lnTo>
                <a:lnTo>
                  <a:pt x="0" y="875051"/>
                </a:lnTo>
                <a:close/>
              </a:path>
            </a:pathLst>
          </a:custGeom>
          <a:noFill/>
          <a:ln w="10450" cap="flat" cmpd="sng">
            <a:solidFill>
              <a:srgbClr val="FFFFFF"/>
            </a:solidFill>
            <a:prstDash val="solid"/>
            <a:round/>
            <a:headEnd type="none" w="sm" len="sm"/>
            <a:tailEnd type="none" w="sm" len="sm"/>
          </a:ln>
        </p:spPr>
        <p:txBody>
          <a:bodyPr spcFirstLastPara="1" wrap="square" lIns="0" tIns="0" rIns="0" bIns="0" anchor="t" anchorCtr="0">
            <a:noAutofit/>
          </a:bodyPr>
          <a:lstStyle/>
          <a:p>
            <a:endParaRPr sz="1092">
              <a:solidFill>
                <a:schemeClr val="dk1"/>
              </a:solidFill>
              <a:latin typeface="Arial"/>
              <a:ea typeface="Arial"/>
              <a:cs typeface="Arial"/>
              <a:sym typeface="Arial"/>
            </a:endParaRPr>
          </a:p>
        </p:txBody>
      </p:sp>
      <p:sp>
        <p:nvSpPr>
          <p:cNvPr id="70" name="Google Shape;70;p1"/>
          <p:cNvSpPr/>
          <p:nvPr/>
        </p:nvSpPr>
        <p:spPr>
          <a:xfrm>
            <a:off x="5810090" y="3"/>
            <a:ext cx="571820" cy="6857997"/>
          </a:xfrm>
          <a:custGeom>
            <a:avLst/>
            <a:gdLst/>
            <a:ahLst/>
            <a:cxnLst/>
            <a:rect l="l" t="t" r="r" b="b"/>
            <a:pathLst>
              <a:path w="942975" h="11308715" extrusionOk="0">
                <a:moveTo>
                  <a:pt x="942352" y="11308550"/>
                </a:moveTo>
                <a:lnTo>
                  <a:pt x="939952" y="11259972"/>
                </a:lnTo>
                <a:lnTo>
                  <a:pt x="932802" y="11213186"/>
                </a:lnTo>
                <a:lnTo>
                  <a:pt x="921194" y="11168024"/>
                </a:lnTo>
                <a:lnTo>
                  <a:pt x="905344" y="11124730"/>
                </a:lnTo>
                <a:lnTo>
                  <a:pt x="885507" y="11083544"/>
                </a:lnTo>
                <a:lnTo>
                  <a:pt x="861910" y="11044695"/>
                </a:lnTo>
                <a:lnTo>
                  <a:pt x="834783" y="11008424"/>
                </a:lnTo>
                <a:lnTo>
                  <a:pt x="804367" y="10974959"/>
                </a:lnTo>
                <a:lnTo>
                  <a:pt x="770915" y="10944555"/>
                </a:lnTo>
                <a:lnTo>
                  <a:pt x="734631" y="10917428"/>
                </a:lnTo>
                <a:lnTo>
                  <a:pt x="695782" y="10893819"/>
                </a:lnTo>
                <a:lnTo>
                  <a:pt x="654596" y="10873981"/>
                </a:lnTo>
                <a:lnTo>
                  <a:pt x="611301" y="10858132"/>
                </a:lnTo>
                <a:lnTo>
                  <a:pt x="566153" y="10846524"/>
                </a:lnTo>
                <a:lnTo>
                  <a:pt x="519366" y="10839387"/>
                </a:lnTo>
                <a:lnTo>
                  <a:pt x="471195" y="10836948"/>
                </a:lnTo>
                <a:lnTo>
                  <a:pt x="423011" y="10839387"/>
                </a:lnTo>
                <a:lnTo>
                  <a:pt x="376224" y="10846524"/>
                </a:lnTo>
                <a:lnTo>
                  <a:pt x="331076" y="10858132"/>
                </a:lnTo>
                <a:lnTo>
                  <a:pt x="287782" y="10873981"/>
                </a:lnTo>
                <a:lnTo>
                  <a:pt x="246595" y="10893819"/>
                </a:lnTo>
                <a:lnTo>
                  <a:pt x="207746" y="10917428"/>
                </a:lnTo>
                <a:lnTo>
                  <a:pt x="171462" y="10944555"/>
                </a:lnTo>
                <a:lnTo>
                  <a:pt x="138010" y="10974959"/>
                </a:lnTo>
                <a:lnTo>
                  <a:pt x="107594" y="11008424"/>
                </a:lnTo>
                <a:lnTo>
                  <a:pt x="80467" y="11044695"/>
                </a:lnTo>
                <a:lnTo>
                  <a:pt x="56870" y="11083544"/>
                </a:lnTo>
                <a:lnTo>
                  <a:pt x="37033" y="11124730"/>
                </a:lnTo>
                <a:lnTo>
                  <a:pt x="21183" y="11168024"/>
                </a:lnTo>
                <a:lnTo>
                  <a:pt x="9575" y="11213186"/>
                </a:lnTo>
                <a:lnTo>
                  <a:pt x="2425" y="11259972"/>
                </a:lnTo>
                <a:lnTo>
                  <a:pt x="25" y="11308550"/>
                </a:lnTo>
                <a:lnTo>
                  <a:pt x="942352" y="11308550"/>
                </a:lnTo>
                <a:close/>
              </a:path>
              <a:path w="942975" h="11308715" extrusionOk="0">
                <a:moveTo>
                  <a:pt x="942378" y="7835"/>
                </a:moveTo>
                <a:lnTo>
                  <a:pt x="941984" y="0"/>
                </a:lnTo>
                <a:lnTo>
                  <a:pt x="393" y="0"/>
                </a:lnTo>
                <a:lnTo>
                  <a:pt x="0" y="7835"/>
                </a:lnTo>
                <a:lnTo>
                  <a:pt x="2425" y="56007"/>
                </a:lnTo>
                <a:lnTo>
                  <a:pt x="9575" y="102793"/>
                </a:lnTo>
                <a:lnTo>
                  <a:pt x="21183" y="147955"/>
                </a:lnTo>
                <a:lnTo>
                  <a:pt x="37033" y="191236"/>
                </a:lnTo>
                <a:lnTo>
                  <a:pt x="56870" y="232435"/>
                </a:lnTo>
                <a:lnTo>
                  <a:pt x="80467" y="271284"/>
                </a:lnTo>
                <a:lnTo>
                  <a:pt x="107594" y="307555"/>
                </a:lnTo>
                <a:lnTo>
                  <a:pt x="138010" y="341020"/>
                </a:lnTo>
                <a:lnTo>
                  <a:pt x="171462" y="371424"/>
                </a:lnTo>
                <a:lnTo>
                  <a:pt x="207746" y="398551"/>
                </a:lnTo>
                <a:lnTo>
                  <a:pt x="246595" y="422148"/>
                </a:lnTo>
                <a:lnTo>
                  <a:pt x="287782" y="441998"/>
                </a:lnTo>
                <a:lnTo>
                  <a:pt x="331076" y="457835"/>
                </a:lnTo>
                <a:lnTo>
                  <a:pt x="376224" y="469455"/>
                </a:lnTo>
                <a:lnTo>
                  <a:pt x="423011" y="476592"/>
                </a:lnTo>
                <a:lnTo>
                  <a:pt x="471195" y="479018"/>
                </a:lnTo>
                <a:lnTo>
                  <a:pt x="519366" y="476592"/>
                </a:lnTo>
                <a:lnTo>
                  <a:pt x="566153" y="469455"/>
                </a:lnTo>
                <a:lnTo>
                  <a:pt x="611301" y="457835"/>
                </a:lnTo>
                <a:lnTo>
                  <a:pt x="654596" y="441998"/>
                </a:lnTo>
                <a:lnTo>
                  <a:pt x="695782" y="422148"/>
                </a:lnTo>
                <a:lnTo>
                  <a:pt x="734631" y="398551"/>
                </a:lnTo>
                <a:lnTo>
                  <a:pt x="770915" y="371424"/>
                </a:lnTo>
                <a:lnTo>
                  <a:pt x="804367" y="341020"/>
                </a:lnTo>
                <a:lnTo>
                  <a:pt x="834783" y="307555"/>
                </a:lnTo>
                <a:lnTo>
                  <a:pt x="861910" y="271284"/>
                </a:lnTo>
                <a:lnTo>
                  <a:pt x="885507" y="232435"/>
                </a:lnTo>
                <a:lnTo>
                  <a:pt x="905344" y="191236"/>
                </a:lnTo>
                <a:lnTo>
                  <a:pt x="921194" y="147955"/>
                </a:lnTo>
                <a:lnTo>
                  <a:pt x="932802" y="102793"/>
                </a:lnTo>
                <a:lnTo>
                  <a:pt x="939952" y="56007"/>
                </a:lnTo>
                <a:lnTo>
                  <a:pt x="942378" y="7835"/>
                </a:lnTo>
                <a:close/>
              </a:path>
            </a:pathLst>
          </a:custGeom>
          <a:solidFill>
            <a:srgbClr val="DC6028"/>
          </a:solidFill>
          <a:ln>
            <a:noFill/>
          </a:ln>
        </p:spPr>
        <p:txBody>
          <a:bodyPr spcFirstLastPara="1" wrap="square" lIns="0" tIns="0" rIns="0" bIns="0" anchor="t" anchorCtr="0">
            <a:noAutofit/>
          </a:bodyPr>
          <a:lstStyle/>
          <a:p>
            <a:endParaRPr sz="1092">
              <a:solidFill>
                <a:schemeClr val="dk1"/>
              </a:solidFill>
              <a:latin typeface="Arial"/>
              <a:ea typeface="Arial"/>
              <a:cs typeface="Arial"/>
              <a:sym typeface="Arial"/>
            </a:endParaRPr>
          </a:p>
        </p:txBody>
      </p:sp>
      <p:sp>
        <p:nvSpPr>
          <p:cNvPr id="71" name="Google Shape;71;p1"/>
          <p:cNvSpPr/>
          <p:nvPr/>
        </p:nvSpPr>
        <p:spPr>
          <a:xfrm>
            <a:off x="325120" y="1188625"/>
            <a:ext cx="11541760" cy="4320000"/>
          </a:xfrm>
          <a:prstGeom prst="rect">
            <a:avLst/>
          </a:prstGeom>
          <a:noFill/>
          <a:ln>
            <a:noFill/>
          </a:ln>
        </p:spPr>
        <p:txBody>
          <a:bodyPr spcFirstLastPara="1" wrap="square" lIns="55440" tIns="27713" rIns="55440" bIns="27713" anchor="t" anchorCtr="0">
            <a:noAutofit/>
          </a:bodyPr>
          <a:lstStyle/>
          <a:p>
            <a:pPr algn="ctr">
              <a:lnSpc>
                <a:spcPct val="150000"/>
              </a:lnSpc>
              <a:buClr>
                <a:schemeClr val="lt1"/>
              </a:buClr>
              <a:buSzPts val="3600"/>
            </a:pPr>
            <a:r>
              <a:rPr lang="fr-FR" sz="3200" dirty="0">
                <a:solidFill>
                  <a:schemeClr val="lt1"/>
                </a:solidFill>
                <a:latin typeface="Georgia"/>
                <a:ea typeface="Georgia"/>
                <a:cs typeface="Georgia"/>
                <a:sym typeface="Georgia"/>
              </a:rPr>
              <a:t>Exploitation du documentaire </a:t>
            </a:r>
            <a:r>
              <a:rPr lang="fr-FR" sz="3200" dirty="0" err="1">
                <a:solidFill>
                  <a:schemeClr val="lt1"/>
                </a:solidFill>
                <a:latin typeface="Georgia"/>
                <a:ea typeface="Georgia"/>
                <a:cs typeface="Georgia"/>
                <a:sym typeface="Georgia"/>
              </a:rPr>
              <a:t>IngénieurEs</a:t>
            </a:r>
            <a:endParaRPr lang="fr-FR" sz="3200" i="1" dirty="0">
              <a:solidFill>
                <a:schemeClr val="lt1"/>
              </a:solidFill>
              <a:latin typeface="Georgia"/>
              <a:ea typeface="Georgia"/>
              <a:cs typeface="Georgia"/>
              <a:sym typeface="Georgia"/>
            </a:endParaRPr>
          </a:p>
          <a:p>
            <a:pPr algn="ctr">
              <a:lnSpc>
                <a:spcPct val="150000"/>
              </a:lnSpc>
              <a:buClr>
                <a:schemeClr val="lt1"/>
              </a:buClr>
              <a:buSzPts val="3600"/>
            </a:pPr>
            <a:endParaRPr lang="fr-FR" sz="2183" dirty="0">
              <a:solidFill>
                <a:schemeClr val="lt1"/>
              </a:solidFill>
              <a:latin typeface="Georgia"/>
              <a:ea typeface="Georgia"/>
              <a:cs typeface="Georgia"/>
              <a:sym typeface="Georgia"/>
            </a:endParaRPr>
          </a:p>
        </p:txBody>
      </p:sp>
      <p:pic>
        <p:nvPicPr>
          <p:cNvPr id="5" name="Image 4" descr="Une image contenant texte, personne, extérieur, orange&#10;&#10;Description générée automatiquement">
            <a:extLst>
              <a:ext uri="{FF2B5EF4-FFF2-40B4-BE49-F238E27FC236}">
                <a16:creationId xmlns:a16="http://schemas.microsoft.com/office/drawing/2014/main" id="{2A3E9201-5017-E7AB-520C-DCD1E28545B4}"/>
              </a:ext>
            </a:extLst>
          </p:cNvPr>
          <p:cNvPicPr>
            <a:picLocks noChangeAspect="1"/>
          </p:cNvPicPr>
          <p:nvPr/>
        </p:nvPicPr>
        <p:blipFill>
          <a:blip r:embed="rId4"/>
          <a:stretch>
            <a:fillRect/>
          </a:stretch>
        </p:blipFill>
        <p:spPr>
          <a:xfrm>
            <a:off x="3952875" y="2238375"/>
            <a:ext cx="4286250" cy="23812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7"/>
          <p:cNvSpPr/>
          <p:nvPr/>
        </p:nvSpPr>
        <p:spPr>
          <a:xfrm>
            <a:off x="8791525" y="0"/>
            <a:ext cx="3686135" cy="563030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092">
              <a:solidFill>
                <a:schemeClr val="dk1"/>
              </a:solidFill>
              <a:latin typeface="Arial"/>
              <a:ea typeface="Arial"/>
              <a:cs typeface="Arial"/>
              <a:sym typeface="Arial"/>
            </a:endParaRPr>
          </a:p>
        </p:txBody>
      </p:sp>
      <p:sp>
        <p:nvSpPr>
          <p:cNvPr id="163" name="Google Shape;163;p7"/>
          <p:cNvSpPr/>
          <p:nvPr/>
        </p:nvSpPr>
        <p:spPr>
          <a:xfrm>
            <a:off x="428" y="1"/>
            <a:ext cx="9523787" cy="5622253"/>
          </a:xfrm>
          <a:custGeom>
            <a:avLst/>
            <a:gdLst/>
            <a:ahLst/>
            <a:cxnLst/>
            <a:rect l="l" t="t" r="r" b="b"/>
            <a:pathLst>
              <a:path w="15204440" h="8928735" extrusionOk="0">
                <a:moveTo>
                  <a:pt x="0" y="8928461"/>
                </a:moveTo>
                <a:lnTo>
                  <a:pt x="15203830" y="8928461"/>
                </a:lnTo>
                <a:lnTo>
                  <a:pt x="15203830" y="0"/>
                </a:lnTo>
                <a:lnTo>
                  <a:pt x="0" y="0"/>
                </a:lnTo>
                <a:lnTo>
                  <a:pt x="0" y="8928461"/>
                </a:lnTo>
                <a:close/>
              </a:path>
            </a:pathLst>
          </a:custGeom>
          <a:solidFill>
            <a:srgbClr val="3D6EA3"/>
          </a:solidFill>
          <a:ln>
            <a:noFill/>
          </a:ln>
        </p:spPr>
        <p:txBody>
          <a:bodyPr spcFirstLastPara="1" wrap="square" lIns="0" tIns="0" rIns="0" bIns="0" anchor="t" anchorCtr="0">
            <a:noAutofit/>
          </a:bodyPr>
          <a:lstStyle/>
          <a:p>
            <a:endParaRPr sz="1092">
              <a:solidFill>
                <a:schemeClr val="dk1"/>
              </a:solidFill>
              <a:latin typeface="Arial"/>
              <a:ea typeface="Arial"/>
              <a:cs typeface="Arial"/>
              <a:sym typeface="Arial"/>
            </a:endParaRPr>
          </a:p>
        </p:txBody>
      </p:sp>
      <p:sp>
        <p:nvSpPr>
          <p:cNvPr id="164" name="Google Shape;164;p7"/>
          <p:cNvSpPr/>
          <p:nvPr/>
        </p:nvSpPr>
        <p:spPr>
          <a:xfrm>
            <a:off x="427" y="5622255"/>
            <a:ext cx="12477233" cy="1235746"/>
          </a:xfrm>
          <a:custGeom>
            <a:avLst/>
            <a:gdLst/>
            <a:ahLst/>
            <a:cxnLst/>
            <a:rect l="l" t="t" r="r" b="b"/>
            <a:pathLst>
              <a:path w="20104100" h="2380615" extrusionOk="0">
                <a:moveTo>
                  <a:pt x="20104099" y="0"/>
                </a:moveTo>
                <a:lnTo>
                  <a:pt x="0" y="0"/>
                </a:lnTo>
                <a:lnTo>
                  <a:pt x="0" y="2380095"/>
                </a:lnTo>
                <a:lnTo>
                  <a:pt x="20104099" y="2380095"/>
                </a:lnTo>
                <a:lnTo>
                  <a:pt x="20104099" y="0"/>
                </a:lnTo>
                <a:close/>
              </a:path>
            </a:pathLst>
          </a:custGeom>
          <a:solidFill>
            <a:srgbClr val="FFFFFF"/>
          </a:solidFill>
          <a:ln>
            <a:noFill/>
          </a:ln>
        </p:spPr>
        <p:txBody>
          <a:bodyPr spcFirstLastPara="1" wrap="square" lIns="0" tIns="0" rIns="0" bIns="0" anchor="t" anchorCtr="0">
            <a:noAutofit/>
          </a:bodyPr>
          <a:lstStyle/>
          <a:p>
            <a:endParaRPr sz="1092">
              <a:solidFill>
                <a:schemeClr val="dk1"/>
              </a:solidFill>
              <a:latin typeface="Arial"/>
              <a:ea typeface="Arial"/>
              <a:cs typeface="Arial"/>
              <a:sym typeface="Arial"/>
            </a:endParaRPr>
          </a:p>
        </p:txBody>
      </p:sp>
      <p:sp>
        <p:nvSpPr>
          <p:cNvPr id="166" name="Google Shape;166;p7"/>
          <p:cNvSpPr/>
          <p:nvPr/>
        </p:nvSpPr>
        <p:spPr>
          <a:xfrm>
            <a:off x="8823821" y="1404079"/>
            <a:ext cx="791308" cy="750106"/>
          </a:xfrm>
          <a:custGeom>
            <a:avLst/>
            <a:gdLst/>
            <a:ahLst/>
            <a:cxnLst/>
            <a:rect l="l" t="t" r="r" b="b"/>
            <a:pathLst>
              <a:path w="1304925" h="1236979" extrusionOk="0">
                <a:moveTo>
                  <a:pt x="23368" y="922858"/>
                </a:moveTo>
                <a:lnTo>
                  <a:pt x="11963" y="909561"/>
                </a:lnTo>
                <a:lnTo>
                  <a:pt x="9042" y="909739"/>
                </a:lnTo>
                <a:lnTo>
                  <a:pt x="0" y="925499"/>
                </a:lnTo>
                <a:lnTo>
                  <a:pt x="4279" y="930948"/>
                </a:lnTo>
                <a:lnTo>
                  <a:pt x="10439" y="931811"/>
                </a:lnTo>
                <a:lnTo>
                  <a:pt x="16560" y="932726"/>
                </a:lnTo>
                <a:lnTo>
                  <a:pt x="22110" y="928890"/>
                </a:lnTo>
                <a:lnTo>
                  <a:pt x="23368" y="922858"/>
                </a:lnTo>
                <a:close/>
              </a:path>
              <a:path w="1304925" h="1236979" extrusionOk="0">
                <a:moveTo>
                  <a:pt x="100203" y="551408"/>
                </a:moveTo>
                <a:lnTo>
                  <a:pt x="97917" y="547179"/>
                </a:lnTo>
                <a:lnTo>
                  <a:pt x="89331" y="542556"/>
                </a:lnTo>
                <a:lnTo>
                  <a:pt x="83731" y="543052"/>
                </a:lnTo>
                <a:lnTo>
                  <a:pt x="75704" y="557936"/>
                </a:lnTo>
                <a:lnTo>
                  <a:pt x="77228" y="561606"/>
                </a:lnTo>
                <a:lnTo>
                  <a:pt x="80264" y="564070"/>
                </a:lnTo>
                <a:lnTo>
                  <a:pt x="82169" y="565581"/>
                </a:lnTo>
                <a:lnTo>
                  <a:pt x="86347" y="567791"/>
                </a:lnTo>
                <a:lnTo>
                  <a:pt x="92849" y="565670"/>
                </a:lnTo>
                <a:lnTo>
                  <a:pt x="100203" y="551408"/>
                </a:lnTo>
                <a:close/>
              </a:path>
              <a:path w="1304925" h="1236979" extrusionOk="0">
                <a:moveTo>
                  <a:pt x="101473" y="711352"/>
                </a:moveTo>
                <a:lnTo>
                  <a:pt x="91122" y="699541"/>
                </a:lnTo>
                <a:lnTo>
                  <a:pt x="86487" y="701344"/>
                </a:lnTo>
                <a:lnTo>
                  <a:pt x="86029" y="701395"/>
                </a:lnTo>
                <a:lnTo>
                  <a:pt x="78003" y="713041"/>
                </a:lnTo>
                <a:lnTo>
                  <a:pt x="78308" y="718997"/>
                </a:lnTo>
                <a:lnTo>
                  <a:pt x="85267" y="722591"/>
                </a:lnTo>
                <a:lnTo>
                  <a:pt x="87147" y="723074"/>
                </a:lnTo>
                <a:lnTo>
                  <a:pt x="91833" y="723188"/>
                </a:lnTo>
                <a:lnTo>
                  <a:pt x="94348" y="722452"/>
                </a:lnTo>
                <a:lnTo>
                  <a:pt x="97370" y="720356"/>
                </a:lnTo>
                <a:lnTo>
                  <a:pt x="98691" y="719086"/>
                </a:lnTo>
                <a:lnTo>
                  <a:pt x="101079" y="716153"/>
                </a:lnTo>
                <a:lnTo>
                  <a:pt x="101473" y="711352"/>
                </a:lnTo>
                <a:close/>
              </a:path>
              <a:path w="1304925" h="1236979" extrusionOk="0">
                <a:moveTo>
                  <a:pt x="114388" y="1076312"/>
                </a:moveTo>
                <a:lnTo>
                  <a:pt x="109207" y="1071460"/>
                </a:lnTo>
                <a:lnTo>
                  <a:pt x="98247" y="1069721"/>
                </a:lnTo>
                <a:lnTo>
                  <a:pt x="93065" y="1073200"/>
                </a:lnTo>
                <a:lnTo>
                  <a:pt x="91795" y="1078687"/>
                </a:lnTo>
                <a:lnTo>
                  <a:pt x="91694" y="1080071"/>
                </a:lnTo>
                <a:lnTo>
                  <a:pt x="91922" y="1082649"/>
                </a:lnTo>
                <a:lnTo>
                  <a:pt x="92278" y="1084008"/>
                </a:lnTo>
                <a:lnTo>
                  <a:pt x="93116" y="1085926"/>
                </a:lnTo>
                <a:lnTo>
                  <a:pt x="95542" y="1091184"/>
                </a:lnTo>
                <a:lnTo>
                  <a:pt x="100965" y="1093647"/>
                </a:lnTo>
                <a:lnTo>
                  <a:pt x="106603" y="1092034"/>
                </a:lnTo>
                <a:lnTo>
                  <a:pt x="114388" y="1076312"/>
                </a:lnTo>
                <a:close/>
              </a:path>
              <a:path w="1304925" h="1236979" extrusionOk="0">
                <a:moveTo>
                  <a:pt x="148996" y="1218133"/>
                </a:moveTo>
                <a:lnTo>
                  <a:pt x="145402" y="1213116"/>
                </a:lnTo>
                <a:lnTo>
                  <a:pt x="139776" y="1211770"/>
                </a:lnTo>
                <a:lnTo>
                  <a:pt x="137629" y="1211808"/>
                </a:lnTo>
                <a:lnTo>
                  <a:pt x="133883" y="1212837"/>
                </a:lnTo>
                <a:lnTo>
                  <a:pt x="132016" y="1213904"/>
                </a:lnTo>
                <a:lnTo>
                  <a:pt x="130822" y="1215072"/>
                </a:lnTo>
                <a:lnTo>
                  <a:pt x="127596" y="1217104"/>
                </a:lnTo>
                <a:lnTo>
                  <a:pt x="125666" y="1220228"/>
                </a:lnTo>
                <a:lnTo>
                  <a:pt x="125323" y="1224546"/>
                </a:lnTo>
                <a:lnTo>
                  <a:pt x="125310" y="1225232"/>
                </a:lnTo>
                <a:lnTo>
                  <a:pt x="125361" y="1225969"/>
                </a:lnTo>
                <a:lnTo>
                  <a:pt x="130568" y="1233741"/>
                </a:lnTo>
                <a:lnTo>
                  <a:pt x="131483" y="1234541"/>
                </a:lnTo>
                <a:lnTo>
                  <a:pt x="134454" y="1236535"/>
                </a:lnTo>
                <a:lnTo>
                  <a:pt x="139026" y="1235938"/>
                </a:lnTo>
                <a:lnTo>
                  <a:pt x="140144" y="1235633"/>
                </a:lnTo>
                <a:lnTo>
                  <a:pt x="148348" y="1226159"/>
                </a:lnTo>
                <a:lnTo>
                  <a:pt x="148996" y="1218133"/>
                </a:lnTo>
                <a:close/>
              </a:path>
              <a:path w="1304925" h="1236979" extrusionOk="0">
                <a:moveTo>
                  <a:pt x="589940" y="14351"/>
                </a:moveTo>
                <a:lnTo>
                  <a:pt x="577202" y="0"/>
                </a:lnTo>
                <a:lnTo>
                  <a:pt x="573659" y="1041"/>
                </a:lnTo>
                <a:lnTo>
                  <a:pt x="568553" y="5753"/>
                </a:lnTo>
                <a:lnTo>
                  <a:pt x="567232" y="9042"/>
                </a:lnTo>
                <a:lnTo>
                  <a:pt x="567385" y="13360"/>
                </a:lnTo>
                <a:lnTo>
                  <a:pt x="581545" y="23469"/>
                </a:lnTo>
                <a:lnTo>
                  <a:pt x="584733" y="21272"/>
                </a:lnTo>
                <a:lnTo>
                  <a:pt x="588632" y="17627"/>
                </a:lnTo>
                <a:lnTo>
                  <a:pt x="589940" y="14351"/>
                </a:lnTo>
                <a:close/>
              </a:path>
              <a:path w="1304925" h="1236979" extrusionOk="0">
                <a:moveTo>
                  <a:pt x="1304912" y="247523"/>
                </a:moveTo>
                <a:lnTo>
                  <a:pt x="1290370" y="232117"/>
                </a:lnTo>
                <a:lnTo>
                  <a:pt x="1287195" y="233591"/>
                </a:lnTo>
                <a:lnTo>
                  <a:pt x="1282153" y="242074"/>
                </a:lnTo>
                <a:lnTo>
                  <a:pt x="1282153" y="244817"/>
                </a:lnTo>
                <a:lnTo>
                  <a:pt x="1282522" y="246697"/>
                </a:lnTo>
                <a:lnTo>
                  <a:pt x="1284846" y="251891"/>
                </a:lnTo>
                <a:lnTo>
                  <a:pt x="1288643" y="254800"/>
                </a:lnTo>
                <a:lnTo>
                  <a:pt x="1296352" y="255879"/>
                </a:lnTo>
                <a:lnTo>
                  <a:pt x="1299908" y="254596"/>
                </a:lnTo>
                <a:lnTo>
                  <a:pt x="1303985" y="249974"/>
                </a:lnTo>
                <a:lnTo>
                  <a:pt x="1304912" y="247523"/>
                </a:lnTo>
                <a:close/>
              </a:path>
            </a:pathLst>
          </a:custGeom>
          <a:solidFill>
            <a:srgbClr val="CCEBF5"/>
          </a:solidFill>
          <a:ln>
            <a:noFill/>
          </a:ln>
        </p:spPr>
        <p:txBody>
          <a:bodyPr spcFirstLastPara="1" wrap="square" lIns="0" tIns="0" rIns="0" bIns="0" anchor="t" anchorCtr="0">
            <a:noAutofit/>
          </a:bodyPr>
          <a:lstStyle/>
          <a:p>
            <a:endParaRPr sz="1092">
              <a:solidFill>
                <a:schemeClr val="dk1"/>
              </a:solidFill>
              <a:latin typeface="Arial"/>
              <a:ea typeface="Arial"/>
              <a:cs typeface="Arial"/>
              <a:sym typeface="Arial"/>
            </a:endParaRPr>
          </a:p>
        </p:txBody>
      </p:sp>
      <p:sp>
        <p:nvSpPr>
          <p:cNvPr id="167" name="Google Shape;167;p7"/>
          <p:cNvSpPr/>
          <p:nvPr/>
        </p:nvSpPr>
        <p:spPr>
          <a:xfrm>
            <a:off x="9138494" y="1511984"/>
            <a:ext cx="838957" cy="900446"/>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endParaRPr sz="1092">
              <a:solidFill>
                <a:schemeClr val="dk1"/>
              </a:solidFill>
              <a:latin typeface="Arial"/>
              <a:ea typeface="Arial"/>
              <a:cs typeface="Arial"/>
              <a:sym typeface="Arial"/>
            </a:endParaRPr>
          </a:p>
        </p:txBody>
      </p:sp>
      <p:sp>
        <p:nvSpPr>
          <p:cNvPr id="168" name="Google Shape;168;p7"/>
          <p:cNvSpPr/>
          <p:nvPr/>
        </p:nvSpPr>
        <p:spPr>
          <a:xfrm>
            <a:off x="9734872" y="1857993"/>
            <a:ext cx="13862" cy="13862"/>
          </a:xfrm>
          <a:custGeom>
            <a:avLst/>
            <a:gdLst/>
            <a:ahLst/>
            <a:cxnLst/>
            <a:rect l="l" t="t" r="r" b="b"/>
            <a:pathLst>
              <a:path w="22859" h="22860" extrusionOk="0">
                <a:moveTo>
                  <a:pt x="9182" y="0"/>
                </a:moveTo>
                <a:lnTo>
                  <a:pt x="5916" y="1246"/>
                </a:lnTo>
                <a:lnTo>
                  <a:pt x="1162" y="6135"/>
                </a:lnTo>
                <a:lnTo>
                  <a:pt x="0" y="9455"/>
                </a:lnTo>
                <a:lnTo>
                  <a:pt x="753" y="16250"/>
                </a:lnTo>
                <a:lnTo>
                  <a:pt x="11497" y="22480"/>
                </a:lnTo>
                <a:lnTo>
                  <a:pt x="13465" y="22166"/>
                </a:lnTo>
                <a:lnTo>
                  <a:pt x="14941" y="21664"/>
                </a:lnTo>
                <a:lnTo>
                  <a:pt x="16742" y="21161"/>
                </a:lnTo>
                <a:lnTo>
                  <a:pt x="18376" y="20198"/>
                </a:lnTo>
                <a:lnTo>
                  <a:pt x="21433" y="17057"/>
                </a:lnTo>
                <a:lnTo>
                  <a:pt x="22460" y="14690"/>
                </a:lnTo>
                <a:lnTo>
                  <a:pt x="22700" y="11120"/>
                </a:lnTo>
                <a:lnTo>
                  <a:pt x="22460" y="9004"/>
                </a:lnTo>
                <a:lnTo>
                  <a:pt x="12481" y="282"/>
                </a:lnTo>
                <a:lnTo>
                  <a:pt x="9182" y="0"/>
                </a:lnTo>
                <a:close/>
              </a:path>
            </a:pathLst>
          </a:custGeom>
          <a:solidFill>
            <a:srgbClr val="CCEBF5"/>
          </a:solidFill>
          <a:ln>
            <a:noFill/>
          </a:ln>
        </p:spPr>
        <p:txBody>
          <a:bodyPr spcFirstLastPara="1" wrap="square" lIns="0" tIns="0" rIns="0" bIns="0" anchor="t" anchorCtr="0">
            <a:noAutofit/>
          </a:bodyPr>
          <a:lstStyle/>
          <a:p>
            <a:endParaRPr sz="1092">
              <a:solidFill>
                <a:schemeClr val="dk1"/>
              </a:solidFill>
              <a:latin typeface="Arial"/>
              <a:ea typeface="Arial"/>
              <a:cs typeface="Arial"/>
              <a:sym typeface="Arial"/>
            </a:endParaRPr>
          </a:p>
        </p:txBody>
      </p:sp>
      <p:sp>
        <p:nvSpPr>
          <p:cNvPr id="169" name="Google Shape;169;p7"/>
          <p:cNvSpPr/>
          <p:nvPr/>
        </p:nvSpPr>
        <p:spPr>
          <a:xfrm>
            <a:off x="5459953" y="538283"/>
            <a:ext cx="1277174" cy="452082"/>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endParaRPr sz="1092">
              <a:solidFill>
                <a:schemeClr val="dk1"/>
              </a:solidFill>
              <a:latin typeface="Arial"/>
              <a:ea typeface="Arial"/>
              <a:cs typeface="Arial"/>
              <a:sym typeface="Arial"/>
            </a:endParaRPr>
          </a:p>
        </p:txBody>
      </p:sp>
      <p:sp>
        <p:nvSpPr>
          <p:cNvPr id="170" name="Google Shape;170;p7"/>
          <p:cNvSpPr/>
          <p:nvPr/>
        </p:nvSpPr>
        <p:spPr>
          <a:xfrm>
            <a:off x="5414470" y="499005"/>
            <a:ext cx="1363129" cy="531004"/>
          </a:xfrm>
          <a:custGeom>
            <a:avLst/>
            <a:gdLst/>
            <a:ahLst/>
            <a:cxnLst/>
            <a:rect l="l" t="t" r="r" b="b"/>
            <a:pathLst>
              <a:path w="2247900" h="875664" extrusionOk="0">
                <a:moveTo>
                  <a:pt x="0" y="875051"/>
                </a:moveTo>
                <a:lnTo>
                  <a:pt x="2247784" y="875051"/>
                </a:lnTo>
                <a:lnTo>
                  <a:pt x="2247784" y="0"/>
                </a:lnTo>
                <a:lnTo>
                  <a:pt x="0" y="0"/>
                </a:lnTo>
                <a:lnTo>
                  <a:pt x="0" y="875051"/>
                </a:lnTo>
                <a:close/>
              </a:path>
            </a:pathLst>
          </a:custGeom>
          <a:noFill/>
          <a:ln w="10450" cap="flat" cmpd="sng">
            <a:solidFill>
              <a:srgbClr val="FFFFFF"/>
            </a:solidFill>
            <a:prstDash val="solid"/>
            <a:round/>
            <a:headEnd type="none" w="sm" len="sm"/>
            <a:tailEnd type="none" w="sm" len="sm"/>
          </a:ln>
        </p:spPr>
        <p:txBody>
          <a:bodyPr spcFirstLastPara="1" wrap="square" lIns="0" tIns="0" rIns="0" bIns="0" anchor="t" anchorCtr="0">
            <a:noAutofit/>
          </a:bodyPr>
          <a:lstStyle/>
          <a:p>
            <a:endParaRPr sz="1092">
              <a:solidFill>
                <a:schemeClr val="dk1"/>
              </a:solidFill>
              <a:latin typeface="Arial"/>
              <a:ea typeface="Arial"/>
              <a:cs typeface="Arial"/>
              <a:sym typeface="Arial"/>
            </a:endParaRPr>
          </a:p>
        </p:txBody>
      </p:sp>
      <p:sp>
        <p:nvSpPr>
          <p:cNvPr id="171" name="Google Shape;171;p7"/>
          <p:cNvSpPr/>
          <p:nvPr/>
        </p:nvSpPr>
        <p:spPr>
          <a:xfrm>
            <a:off x="5810267" y="3"/>
            <a:ext cx="571820" cy="6857997"/>
          </a:xfrm>
          <a:custGeom>
            <a:avLst/>
            <a:gdLst/>
            <a:ahLst/>
            <a:cxnLst/>
            <a:rect l="l" t="t" r="r" b="b"/>
            <a:pathLst>
              <a:path w="942975" h="11308715" extrusionOk="0">
                <a:moveTo>
                  <a:pt x="942352" y="11308550"/>
                </a:moveTo>
                <a:lnTo>
                  <a:pt x="939952" y="11259972"/>
                </a:lnTo>
                <a:lnTo>
                  <a:pt x="932802" y="11213186"/>
                </a:lnTo>
                <a:lnTo>
                  <a:pt x="921194" y="11168024"/>
                </a:lnTo>
                <a:lnTo>
                  <a:pt x="905344" y="11124730"/>
                </a:lnTo>
                <a:lnTo>
                  <a:pt x="885507" y="11083544"/>
                </a:lnTo>
                <a:lnTo>
                  <a:pt x="861910" y="11044695"/>
                </a:lnTo>
                <a:lnTo>
                  <a:pt x="834783" y="11008424"/>
                </a:lnTo>
                <a:lnTo>
                  <a:pt x="804367" y="10974959"/>
                </a:lnTo>
                <a:lnTo>
                  <a:pt x="770915" y="10944555"/>
                </a:lnTo>
                <a:lnTo>
                  <a:pt x="734631" y="10917428"/>
                </a:lnTo>
                <a:lnTo>
                  <a:pt x="695782" y="10893819"/>
                </a:lnTo>
                <a:lnTo>
                  <a:pt x="654596" y="10873981"/>
                </a:lnTo>
                <a:lnTo>
                  <a:pt x="611301" y="10858132"/>
                </a:lnTo>
                <a:lnTo>
                  <a:pt x="566153" y="10846524"/>
                </a:lnTo>
                <a:lnTo>
                  <a:pt x="519366" y="10839387"/>
                </a:lnTo>
                <a:lnTo>
                  <a:pt x="471195" y="10836948"/>
                </a:lnTo>
                <a:lnTo>
                  <a:pt x="423011" y="10839387"/>
                </a:lnTo>
                <a:lnTo>
                  <a:pt x="376224" y="10846524"/>
                </a:lnTo>
                <a:lnTo>
                  <a:pt x="331076" y="10858132"/>
                </a:lnTo>
                <a:lnTo>
                  <a:pt x="287782" y="10873981"/>
                </a:lnTo>
                <a:lnTo>
                  <a:pt x="246595" y="10893819"/>
                </a:lnTo>
                <a:lnTo>
                  <a:pt x="207746" y="10917428"/>
                </a:lnTo>
                <a:lnTo>
                  <a:pt x="171462" y="10944555"/>
                </a:lnTo>
                <a:lnTo>
                  <a:pt x="138010" y="10974959"/>
                </a:lnTo>
                <a:lnTo>
                  <a:pt x="107594" y="11008424"/>
                </a:lnTo>
                <a:lnTo>
                  <a:pt x="80467" y="11044695"/>
                </a:lnTo>
                <a:lnTo>
                  <a:pt x="56870" y="11083544"/>
                </a:lnTo>
                <a:lnTo>
                  <a:pt x="37033" y="11124730"/>
                </a:lnTo>
                <a:lnTo>
                  <a:pt x="21183" y="11168024"/>
                </a:lnTo>
                <a:lnTo>
                  <a:pt x="9575" y="11213186"/>
                </a:lnTo>
                <a:lnTo>
                  <a:pt x="2425" y="11259972"/>
                </a:lnTo>
                <a:lnTo>
                  <a:pt x="25" y="11308550"/>
                </a:lnTo>
                <a:lnTo>
                  <a:pt x="942352" y="11308550"/>
                </a:lnTo>
                <a:close/>
              </a:path>
              <a:path w="942975" h="11308715" extrusionOk="0">
                <a:moveTo>
                  <a:pt x="942378" y="7835"/>
                </a:moveTo>
                <a:lnTo>
                  <a:pt x="941984" y="0"/>
                </a:lnTo>
                <a:lnTo>
                  <a:pt x="393" y="0"/>
                </a:lnTo>
                <a:lnTo>
                  <a:pt x="0" y="7835"/>
                </a:lnTo>
                <a:lnTo>
                  <a:pt x="2425" y="56007"/>
                </a:lnTo>
                <a:lnTo>
                  <a:pt x="9575" y="102793"/>
                </a:lnTo>
                <a:lnTo>
                  <a:pt x="21183" y="147955"/>
                </a:lnTo>
                <a:lnTo>
                  <a:pt x="37033" y="191236"/>
                </a:lnTo>
                <a:lnTo>
                  <a:pt x="56870" y="232435"/>
                </a:lnTo>
                <a:lnTo>
                  <a:pt x="80467" y="271284"/>
                </a:lnTo>
                <a:lnTo>
                  <a:pt x="107594" y="307555"/>
                </a:lnTo>
                <a:lnTo>
                  <a:pt x="138010" y="341020"/>
                </a:lnTo>
                <a:lnTo>
                  <a:pt x="171462" y="371424"/>
                </a:lnTo>
                <a:lnTo>
                  <a:pt x="207746" y="398551"/>
                </a:lnTo>
                <a:lnTo>
                  <a:pt x="246595" y="422148"/>
                </a:lnTo>
                <a:lnTo>
                  <a:pt x="287782" y="441998"/>
                </a:lnTo>
                <a:lnTo>
                  <a:pt x="331076" y="457835"/>
                </a:lnTo>
                <a:lnTo>
                  <a:pt x="376224" y="469455"/>
                </a:lnTo>
                <a:lnTo>
                  <a:pt x="423011" y="476592"/>
                </a:lnTo>
                <a:lnTo>
                  <a:pt x="471195" y="479018"/>
                </a:lnTo>
                <a:lnTo>
                  <a:pt x="519366" y="476592"/>
                </a:lnTo>
                <a:lnTo>
                  <a:pt x="566153" y="469455"/>
                </a:lnTo>
                <a:lnTo>
                  <a:pt x="611301" y="457835"/>
                </a:lnTo>
                <a:lnTo>
                  <a:pt x="654596" y="441998"/>
                </a:lnTo>
                <a:lnTo>
                  <a:pt x="695782" y="422148"/>
                </a:lnTo>
                <a:lnTo>
                  <a:pt x="734631" y="398551"/>
                </a:lnTo>
                <a:lnTo>
                  <a:pt x="770915" y="371424"/>
                </a:lnTo>
                <a:lnTo>
                  <a:pt x="804367" y="341020"/>
                </a:lnTo>
                <a:lnTo>
                  <a:pt x="834783" y="307555"/>
                </a:lnTo>
                <a:lnTo>
                  <a:pt x="861910" y="271284"/>
                </a:lnTo>
                <a:lnTo>
                  <a:pt x="885507" y="232435"/>
                </a:lnTo>
                <a:lnTo>
                  <a:pt x="905344" y="191236"/>
                </a:lnTo>
                <a:lnTo>
                  <a:pt x="921194" y="147955"/>
                </a:lnTo>
                <a:lnTo>
                  <a:pt x="932802" y="102793"/>
                </a:lnTo>
                <a:lnTo>
                  <a:pt x="939952" y="56007"/>
                </a:lnTo>
                <a:lnTo>
                  <a:pt x="942378" y="7835"/>
                </a:lnTo>
                <a:close/>
              </a:path>
            </a:pathLst>
          </a:custGeom>
          <a:solidFill>
            <a:srgbClr val="DC6028"/>
          </a:solidFill>
          <a:ln>
            <a:noFill/>
          </a:ln>
        </p:spPr>
        <p:txBody>
          <a:bodyPr spcFirstLastPara="1" wrap="square" lIns="0" tIns="0" rIns="0" bIns="0" anchor="t" anchorCtr="0">
            <a:noAutofit/>
          </a:bodyPr>
          <a:lstStyle/>
          <a:p>
            <a:endParaRPr sz="1092">
              <a:solidFill>
                <a:schemeClr val="dk1"/>
              </a:solidFill>
              <a:latin typeface="Arial"/>
              <a:ea typeface="Arial"/>
              <a:cs typeface="Arial"/>
              <a:sym typeface="Arial"/>
            </a:endParaRPr>
          </a:p>
        </p:txBody>
      </p:sp>
      <p:sp>
        <p:nvSpPr>
          <p:cNvPr id="173" name="Google Shape;173;p7"/>
          <p:cNvSpPr txBox="1"/>
          <p:nvPr/>
        </p:nvSpPr>
        <p:spPr>
          <a:xfrm>
            <a:off x="1221585" y="2847019"/>
            <a:ext cx="8755865" cy="1163963"/>
          </a:xfrm>
          <a:prstGeom prst="rect">
            <a:avLst/>
          </a:prstGeom>
          <a:noFill/>
          <a:ln>
            <a:noFill/>
          </a:ln>
        </p:spPr>
        <p:txBody>
          <a:bodyPr spcFirstLastPara="1" wrap="square" lIns="55440" tIns="27713" rIns="55440" bIns="27713" anchor="t" anchorCtr="0">
            <a:spAutoFit/>
          </a:bodyPr>
          <a:lstStyle/>
          <a:p>
            <a:pPr>
              <a:lnSpc>
                <a:spcPct val="150000"/>
              </a:lnSpc>
            </a:pPr>
            <a:r>
              <a:rPr lang="fr-FR" sz="2000" b="1" dirty="0">
                <a:solidFill>
                  <a:schemeClr val="bg1"/>
                </a:solidFill>
                <a:latin typeface="Georgia"/>
                <a:ea typeface="Georgia"/>
                <a:cs typeface="Georgia"/>
                <a:sym typeface="Georgia"/>
              </a:rPr>
              <a:t>Retrouvez les différents documents sur le site de F&amp;S :</a:t>
            </a:r>
          </a:p>
          <a:p>
            <a:pPr>
              <a:lnSpc>
                <a:spcPct val="150000"/>
              </a:lnSpc>
            </a:pPr>
            <a:r>
              <a:rPr lang="fr-FR" sz="2000" dirty="0">
                <a:solidFill>
                  <a:schemeClr val="bg1"/>
                </a:solidFill>
                <a:latin typeface="Georgia"/>
                <a:ea typeface="Georgia"/>
                <a:cs typeface="Georgia"/>
                <a:sym typeface="Georgia"/>
                <a:hlinkClick r:id="rId6" invalidUrl="https:///">
                  <a:extLst>
                    <a:ext uri="{A12FA001-AC4F-418D-AE19-62706E023703}">
                      <ahyp:hlinkClr xmlns:ahyp="http://schemas.microsoft.com/office/drawing/2018/hyperlinkcolor" val="tx"/>
                    </a:ext>
                  </a:extLst>
                </a:hlinkClick>
              </a:rPr>
              <a:t>https://</a:t>
            </a:r>
            <a:endParaRPr lang="fr-FR" sz="2000" dirty="0">
              <a:solidFill>
                <a:schemeClr val="bg1"/>
              </a:solidFill>
              <a:latin typeface="Georgia"/>
              <a:ea typeface="Georgia"/>
              <a:cs typeface="Georgia"/>
              <a:sym typeface="Georgia"/>
            </a:endParaRPr>
          </a:p>
          <a:p>
            <a:pPr>
              <a:lnSpc>
                <a:spcPct val="150000"/>
              </a:lnSpc>
            </a:pPr>
            <a:endParaRPr lang="fr-FR" sz="800" b="1" dirty="0">
              <a:solidFill>
                <a:schemeClr val="bg1"/>
              </a:solidFill>
              <a:latin typeface="Georgia"/>
              <a:ea typeface="Georgia"/>
              <a:cs typeface="Georgia"/>
              <a:sym typeface="Georgia"/>
            </a:endParaRPr>
          </a:p>
        </p:txBody>
      </p:sp>
      <p:sp>
        <p:nvSpPr>
          <p:cNvPr id="14" name="Google Shape;61;p1">
            <a:extLst>
              <a:ext uri="{FF2B5EF4-FFF2-40B4-BE49-F238E27FC236}">
                <a16:creationId xmlns:a16="http://schemas.microsoft.com/office/drawing/2014/main" id="{9A8168D1-22B6-4D43-AA02-CD17EE161D82}"/>
              </a:ext>
            </a:extLst>
          </p:cNvPr>
          <p:cNvSpPr txBox="1"/>
          <p:nvPr/>
        </p:nvSpPr>
        <p:spPr>
          <a:xfrm>
            <a:off x="1244187" y="5637349"/>
            <a:ext cx="9703627" cy="966180"/>
          </a:xfrm>
          <a:prstGeom prst="rect">
            <a:avLst/>
          </a:prstGeom>
          <a:noFill/>
          <a:ln>
            <a:noFill/>
          </a:ln>
        </p:spPr>
        <p:txBody>
          <a:bodyPr spcFirstLastPara="1" wrap="square" lIns="0" tIns="7701" rIns="0" bIns="0" anchor="t" anchorCtr="0">
            <a:spAutoFit/>
          </a:bodyPr>
          <a:lstStyle/>
          <a:p>
            <a:pPr marL="7701" marR="3081" indent="294574" algn="ctr">
              <a:lnSpc>
                <a:spcPct val="118700"/>
              </a:lnSpc>
            </a:pPr>
            <a:r>
              <a:rPr lang="fr-FR" sz="1698" b="1" dirty="0">
                <a:latin typeface="Arial"/>
                <a:ea typeface="Arial"/>
                <a:cs typeface="Arial"/>
                <a:sym typeface="Arial"/>
              </a:rPr>
              <a:t>Association Femmes &amp; Sciences</a:t>
            </a:r>
          </a:p>
          <a:p>
            <a:pPr marL="7701" marR="3081" indent="294574" algn="ctr">
              <a:lnSpc>
                <a:spcPct val="118700"/>
              </a:lnSpc>
              <a:spcBef>
                <a:spcPts val="61"/>
              </a:spcBef>
            </a:pPr>
            <a:r>
              <a:rPr lang="fr-FR" sz="1698" b="1" dirty="0">
                <a:solidFill>
                  <a:srgbClr val="DC6028"/>
                </a:solidFill>
                <a:latin typeface="Arial"/>
                <a:ea typeface="Arial"/>
                <a:cs typeface="Arial"/>
                <a:sym typeface="Arial"/>
              </a:rPr>
              <a:t>Promouvoir les sciences et les techniques auprès des femmes</a:t>
            </a:r>
          </a:p>
          <a:p>
            <a:pPr marL="7701" marR="3081" indent="294574" algn="ctr">
              <a:lnSpc>
                <a:spcPct val="118700"/>
              </a:lnSpc>
              <a:spcBef>
                <a:spcPts val="61"/>
              </a:spcBef>
            </a:pPr>
            <a:r>
              <a:rPr lang="fr-FR" sz="1698" b="1" dirty="0">
                <a:solidFill>
                  <a:srgbClr val="DC6028"/>
                </a:solidFill>
                <a:latin typeface="Arial"/>
                <a:ea typeface="Arial"/>
                <a:cs typeface="Arial"/>
                <a:sym typeface="Arial"/>
              </a:rPr>
              <a:t>Promouvoir les femmes dans les sciences et les techniques</a:t>
            </a:r>
          </a:p>
        </p:txBody>
      </p:sp>
    </p:spTree>
    <p:extLst>
      <p:ext uri="{BB962C8B-B14F-4D97-AF65-F5344CB8AC3E}">
        <p14:creationId xmlns:p14="http://schemas.microsoft.com/office/powerpoint/2010/main" val="3823198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D44FFE9D-3930-360D-214C-D4AD687A6C9A}"/>
              </a:ext>
            </a:extLst>
          </p:cNvPr>
          <p:cNvSpPr txBox="1">
            <a:spLocks/>
          </p:cNvSpPr>
          <p:nvPr/>
        </p:nvSpPr>
        <p:spPr>
          <a:xfrm>
            <a:off x="1776000" y="623810"/>
            <a:ext cx="8640000" cy="9000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b="1" i="0" kern="1200">
                <a:solidFill>
                  <a:srgbClr val="DC6028"/>
                </a:solidFill>
                <a:latin typeface="Georgia" panose="02040502050405020303" pitchFamily="18" charset="0"/>
                <a:ea typeface="+mj-ea"/>
                <a:cs typeface="+mj-cs"/>
              </a:defRPr>
            </a:lvl1pPr>
          </a:lstStyle>
          <a:p>
            <a:r>
              <a:rPr lang="fr-FR" sz="2400" dirty="0"/>
              <a:t>Ingénieurs vous avez dit </a:t>
            </a:r>
            <a:r>
              <a:rPr lang="fr-FR" sz="2400" dirty="0" err="1"/>
              <a:t>IngénieurEs</a:t>
            </a:r>
            <a:r>
              <a:rPr lang="fr-FR" sz="2400" dirty="0"/>
              <a:t> !</a:t>
            </a:r>
          </a:p>
        </p:txBody>
      </p:sp>
      <p:sp>
        <p:nvSpPr>
          <p:cNvPr id="8" name="Espace réservé du texte 2">
            <a:extLst>
              <a:ext uri="{FF2B5EF4-FFF2-40B4-BE49-F238E27FC236}">
                <a16:creationId xmlns:a16="http://schemas.microsoft.com/office/drawing/2014/main" id="{F3B28AFC-87F6-A39E-23DD-6EBC8F37A970}"/>
              </a:ext>
            </a:extLst>
          </p:cNvPr>
          <p:cNvSpPr txBox="1">
            <a:spLocks/>
          </p:cNvSpPr>
          <p:nvPr/>
        </p:nvSpPr>
        <p:spPr>
          <a:xfrm>
            <a:off x="1776000" y="1772852"/>
            <a:ext cx="8640000" cy="36000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rgbClr val="DC602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dirty="0">
                <a:solidFill>
                  <a:srgbClr val="3C6EA3"/>
                </a:solidFill>
                <a:latin typeface="+mn-lt"/>
              </a:rPr>
              <a:t>Objectifs : Présenter les métiers d’</a:t>
            </a:r>
            <a:r>
              <a:rPr lang="fr-FR" b="1" dirty="0" err="1">
                <a:solidFill>
                  <a:srgbClr val="3C6EA3"/>
                </a:solidFill>
                <a:latin typeface="+mn-lt"/>
              </a:rPr>
              <a:t>ingénieur.Es</a:t>
            </a:r>
            <a:r>
              <a:rPr lang="fr-FR" b="1" dirty="0">
                <a:solidFill>
                  <a:srgbClr val="3C6EA3"/>
                </a:solidFill>
                <a:latin typeface="+mn-lt"/>
              </a:rPr>
              <a:t> en prenant pour appui le documentaire « Ingénieur.ES » produit par la fondation Mines Paris</a:t>
            </a:r>
          </a:p>
          <a:p>
            <a:endParaRPr lang="fr-FR" dirty="0">
              <a:solidFill>
                <a:srgbClr val="3C6EA3"/>
              </a:solidFill>
              <a:latin typeface="+mn-lt"/>
            </a:endParaRPr>
          </a:p>
          <a:p>
            <a:pPr marL="571500" indent="-342900" algn="l">
              <a:buFont typeface="Arial" panose="020B0604020202020204" pitchFamily="34" charset="0"/>
              <a:buAutoNum type="arabicPeriod"/>
            </a:pPr>
            <a:r>
              <a:rPr lang="fr-FR" dirty="0">
                <a:solidFill>
                  <a:srgbClr val="3C6EA3"/>
                </a:solidFill>
                <a:latin typeface="+mn-lt"/>
              </a:rPr>
              <a:t>Représentations de ce qu’est </a:t>
            </a:r>
            <a:r>
              <a:rPr lang="fr-FR" dirty="0" err="1">
                <a:solidFill>
                  <a:srgbClr val="3C6EA3"/>
                </a:solidFill>
                <a:latin typeface="+mn-lt"/>
              </a:rPr>
              <a:t>un.E</a:t>
            </a:r>
            <a:r>
              <a:rPr lang="fr-FR" dirty="0">
                <a:solidFill>
                  <a:srgbClr val="3C6EA3"/>
                </a:solidFill>
                <a:latin typeface="+mn-lt"/>
              </a:rPr>
              <a:t> </a:t>
            </a:r>
            <a:r>
              <a:rPr lang="fr-FR" dirty="0" err="1">
                <a:solidFill>
                  <a:srgbClr val="3C6EA3"/>
                </a:solidFill>
                <a:latin typeface="+mn-lt"/>
              </a:rPr>
              <a:t>ingénieur.E</a:t>
            </a:r>
            <a:r>
              <a:rPr lang="fr-FR" dirty="0">
                <a:solidFill>
                  <a:srgbClr val="3C6EA3"/>
                </a:solidFill>
                <a:latin typeface="+mn-lt"/>
              </a:rPr>
              <a:t> par les élèves</a:t>
            </a:r>
          </a:p>
          <a:p>
            <a:pPr marL="571500" indent="-342900" algn="l">
              <a:buFont typeface="Arial" panose="020B0604020202020204" pitchFamily="34" charset="0"/>
              <a:buAutoNum type="arabicPeriod"/>
            </a:pPr>
            <a:r>
              <a:rPr lang="fr-FR" dirty="0">
                <a:solidFill>
                  <a:srgbClr val="3C6EA3"/>
                </a:solidFill>
                <a:latin typeface="+mn-lt"/>
              </a:rPr>
              <a:t>Passage d’un extrait vidéo de témoignage d’une élève ingénieure et/ou d’une ingénieure sélectionnée en fonction du public ou de l’animatrice</a:t>
            </a:r>
          </a:p>
          <a:p>
            <a:pPr marL="571500" indent="-342900" algn="l">
              <a:buFont typeface="Arial" panose="020B0604020202020204" pitchFamily="34" charset="0"/>
              <a:buAutoNum type="arabicPeriod"/>
            </a:pPr>
            <a:r>
              <a:rPr lang="fr-FR" dirty="0">
                <a:solidFill>
                  <a:srgbClr val="3C6EA3"/>
                </a:solidFill>
                <a:latin typeface="+mn-lt"/>
              </a:rPr>
              <a:t>Pas un métier d’ingénieur mais une formation et une multitude de métiers</a:t>
            </a:r>
          </a:p>
          <a:p>
            <a:pPr marL="571500" indent="-342900" algn="l">
              <a:buFont typeface="Arial" panose="020B0604020202020204" pitchFamily="34" charset="0"/>
              <a:buAutoNum type="arabicPeriod"/>
            </a:pPr>
            <a:r>
              <a:rPr lang="fr-FR" dirty="0">
                <a:solidFill>
                  <a:srgbClr val="3C6EA3"/>
                </a:solidFill>
                <a:latin typeface="+mn-lt"/>
              </a:rPr>
              <a:t>Des choix de spécialités et différentes filières d’accès aux écoles d’</a:t>
            </a:r>
            <a:r>
              <a:rPr lang="fr-FR" dirty="0" err="1">
                <a:solidFill>
                  <a:srgbClr val="3C6EA3"/>
                </a:solidFill>
                <a:latin typeface="+mn-lt"/>
              </a:rPr>
              <a:t>ingénieur.Es</a:t>
            </a:r>
            <a:r>
              <a:rPr lang="fr-FR" dirty="0">
                <a:solidFill>
                  <a:srgbClr val="3C6EA3"/>
                </a:solidFill>
                <a:latin typeface="+mn-lt"/>
              </a:rPr>
              <a:t> scientifiques</a:t>
            </a:r>
          </a:p>
          <a:p>
            <a:pPr marL="571500" indent="-342900" algn="l">
              <a:buFont typeface="Arial" panose="020B0604020202020204" pitchFamily="34" charset="0"/>
              <a:buAutoNum type="arabicPeriod"/>
            </a:pPr>
            <a:r>
              <a:rPr lang="fr-FR" dirty="0">
                <a:solidFill>
                  <a:srgbClr val="3C6EA3"/>
                </a:solidFill>
                <a:latin typeface="+mn-lt"/>
              </a:rPr>
              <a:t>Sitographie pour prolonger la présentation</a:t>
            </a:r>
          </a:p>
        </p:txBody>
      </p:sp>
    </p:spTree>
    <p:extLst>
      <p:ext uri="{BB962C8B-B14F-4D97-AF65-F5344CB8AC3E}">
        <p14:creationId xmlns:p14="http://schemas.microsoft.com/office/powerpoint/2010/main" val="961109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9CF1BD-5440-6807-D3C4-EA050514A136}"/>
              </a:ext>
            </a:extLst>
          </p:cNvPr>
          <p:cNvSpPr>
            <a:spLocks noGrp="1"/>
          </p:cNvSpPr>
          <p:nvPr>
            <p:ph type="title"/>
          </p:nvPr>
        </p:nvSpPr>
        <p:spPr>
          <a:xfrm>
            <a:off x="1875498" y="459302"/>
            <a:ext cx="8441004" cy="463373"/>
          </a:xfrm>
        </p:spPr>
        <p:txBody>
          <a:bodyPr>
            <a:normAutofit fontScale="90000"/>
          </a:bodyPr>
          <a:lstStyle/>
          <a:p>
            <a:pPr fontAlgn="ctr">
              <a:lnSpc>
                <a:spcPct val="120000"/>
              </a:lnSpc>
              <a:spcAft>
                <a:spcPts val="800"/>
              </a:spcAft>
            </a:pPr>
            <a:r>
              <a:rPr lang="fr-FR" b="1" dirty="0">
                <a:solidFill>
                  <a:srgbClr val="F0AA00"/>
                </a:solidFill>
                <a:latin typeface="Calibri" panose="020F0502020204030204" pitchFamily="34" charset="0"/>
                <a:cs typeface="Calibri" panose="020F0502020204030204" pitchFamily="34" charset="0"/>
              </a:rPr>
              <a:t> </a:t>
            </a:r>
            <a:r>
              <a:rPr lang="fr-FR" sz="2400" dirty="0"/>
              <a:t> 1. Pour vous qu’est-ce qu’</a:t>
            </a:r>
            <a:r>
              <a:rPr lang="fr-FR" sz="2400" dirty="0" err="1"/>
              <a:t>un.E</a:t>
            </a:r>
            <a:r>
              <a:rPr lang="fr-FR" sz="2400" dirty="0"/>
              <a:t> </a:t>
            </a:r>
            <a:r>
              <a:rPr lang="fr-FR" sz="2400" dirty="0" err="1"/>
              <a:t>ingénieur.E</a:t>
            </a:r>
            <a:r>
              <a:rPr lang="fr-FR" sz="2400" dirty="0"/>
              <a:t> ?</a:t>
            </a:r>
          </a:p>
        </p:txBody>
      </p:sp>
      <p:sp>
        <p:nvSpPr>
          <p:cNvPr id="3" name="Espace réservé du texte 2">
            <a:extLst>
              <a:ext uri="{FF2B5EF4-FFF2-40B4-BE49-F238E27FC236}">
                <a16:creationId xmlns:a16="http://schemas.microsoft.com/office/drawing/2014/main" id="{76253A0A-0112-9779-1421-66B062C5D939}"/>
              </a:ext>
            </a:extLst>
          </p:cNvPr>
          <p:cNvSpPr txBox="1">
            <a:spLocks/>
          </p:cNvSpPr>
          <p:nvPr/>
        </p:nvSpPr>
        <p:spPr>
          <a:xfrm>
            <a:off x="1628305" y="1182655"/>
            <a:ext cx="8695746" cy="436486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rgbClr val="DC602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FR" sz="1500" dirty="0">
                <a:solidFill>
                  <a:srgbClr val="3C6EA3"/>
                </a:solidFill>
                <a:latin typeface="+mn-lt"/>
              </a:rPr>
              <a:t>Objectifs : poser des questions, ouvertes puis plus précises, pour faire émerger les représentations de ce qu’est </a:t>
            </a:r>
            <a:r>
              <a:rPr lang="fr-FR" sz="1500" dirty="0" err="1">
                <a:solidFill>
                  <a:srgbClr val="3C6EA3"/>
                </a:solidFill>
                <a:latin typeface="+mn-lt"/>
              </a:rPr>
              <a:t>un.E</a:t>
            </a:r>
            <a:r>
              <a:rPr lang="fr-FR" sz="1500" dirty="0">
                <a:solidFill>
                  <a:srgbClr val="3C6EA3"/>
                </a:solidFill>
                <a:latin typeface="+mn-lt"/>
              </a:rPr>
              <a:t> </a:t>
            </a:r>
            <a:r>
              <a:rPr lang="fr-FR" sz="1500" dirty="0" err="1">
                <a:solidFill>
                  <a:srgbClr val="3C6EA3"/>
                </a:solidFill>
                <a:latin typeface="+mn-lt"/>
              </a:rPr>
              <a:t>ingénieur.E</a:t>
            </a:r>
            <a:r>
              <a:rPr lang="fr-FR" sz="1500" dirty="0">
                <a:solidFill>
                  <a:srgbClr val="3C6EA3"/>
                </a:solidFill>
                <a:latin typeface="+mn-lt"/>
              </a:rPr>
              <a:t>/ proposer un QUIZZ et montrer à travers des témoignages que ces métiers et les voies d’accès à ces métiers sont peu connus des élèves en général</a:t>
            </a:r>
          </a:p>
          <a:p>
            <a:pPr algn="l"/>
            <a:r>
              <a:rPr lang="fr-FR" sz="1500" dirty="0">
                <a:solidFill>
                  <a:srgbClr val="3C6EA3"/>
                </a:solidFill>
                <a:latin typeface="+mn-lt"/>
              </a:rPr>
              <a:t>Questions</a:t>
            </a:r>
          </a:p>
          <a:p>
            <a:pPr marL="514350" indent="-285750" algn="l">
              <a:buFontTx/>
              <a:buChar char="-"/>
            </a:pPr>
            <a:r>
              <a:rPr lang="fr-FR" sz="1500" dirty="0">
                <a:solidFill>
                  <a:srgbClr val="3C6EA3"/>
                </a:solidFill>
                <a:latin typeface="+mn-lt"/>
              </a:rPr>
              <a:t>D’après vous, qu’est-ce qu’un ingénieur ?</a:t>
            </a:r>
          </a:p>
          <a:p>
            <a:pPr marL="514350" indent="-285750" algn="l">
              <a:buFontTx/>
              <a:buChar char="-"/>
            </a:pPr>
            <a:r>
              <a:rPr lang="fr-FR" sz="1500" dirty="0">
                <a:solidFill>
                  <a:srgbClr val="3C6EA3"/>
                </a:solidFill>
                <a:latin typeface="+mn-lt"/>
              </a:rPr>
              <a:t>Est-ce un milieu masculin celui des ingénieurs ?</a:t>
            </a:r>
          </a:p>
          <a:p>
            <a:pPr marL="514350" indent="-285750" algn="l">
              <a:buFontTx/>
              <a:buChar char="-"/>
            </a:pPr>
            <a:r>
              <a:rPr lang="fr-FR" sz="1500" dirty="0">
                <a:solidFill>
                  <a:srgbClr val="3C6EA3"/>
                </a:solidFill>
                <a:latin typeface="+mn-lt"/>
              </a:rPr>
              <a:t>…</a:t>
            </a:r>
          </a:p>
          <a:p>
            <a:pPr marL="228600" algn="l"/>
            <a:r>
              <a:rPr lang="fr-FR" sz="1500" dirty="0">
                <a:solidFill>
                  <a:srgbClr val="3C6EA3"/>
                </a:solidFill>
                <a:highlight>
                  <a:srgbClr val="FF0000"/>
                </a:highlight>
                <a:latin typeface="+mn-lt"/>
              </a:rPr>
              <a:t>Quizz</a:t>
            </a:r>
          </a:p>
          <a:p>
            <a:pPr marL="228600" algn="l"/>
            <a:r>
              <a:rPr lang="fr-FR" sz="1500" dirty="0">
                <a:solidFill>
                  <a:srgbClr val="3C6EA3"/>
                </a:solidFill>
                <a:latin typeface="+mn-lt"/>
              </a:rPr>
              <a:t>Témoignages</a:t>
            </a:r>
          </a:p>
          <a:p>
            <a:pPr marL="514350" indent="-285750" algn="l">
              <a:buFontTx/>
              <a:buChar char="-"/>
            </a:pPr>
            <a:r>
              <a:rPr lang="fr-FR" sz="1500" dirty="0">
                <a:solidFill>
                  <a:srgbClr val="3C6EA3"/>
                </a:solidFill>
                <a:latin typeface="+mn-lt"/>
              </a:rPr>
              <a:t>Extrait vidéo des interviews de lycéennes (03:06-04:46) qui montre les idées, voire les clichés sur les ingénieurs et les femmes ingénieures et le manque d’informations des élèves sur ces métiers et les voie d’accès pour y parvenir… </a:t>
            </a:r>
            <a:r>
              <a:rPr lang="fr-FR" sz="1500" dirty="0">
                <a:solidFill>
                  <a:srgbClr val="3C6EA3"/>
                </a:solidFill>
                <a:latin typeface="+mn-lt"/>
                <a:hlinkClick r:id="rId2"/>
              </a:rPr>
              <a:t>https://youtu.be/YM1hAVWLGQI</a:t>
            </a:r>
            <a:endParaRPr lang="fr-FR" sz="1500" dirty="0">
              <a:solidFill>
                <a:srgbClr val="3C6EA3"/>
              </a:solidFill>
              <a:latin typeface="+mn-lt"/>
            </a:endParaRPr>
          </a:p>
          <a:p>
            <a:pPr marL="514350" indent="-285750" algn="l">
              <a:buFontTx/>
              <a:buChar char="-"/>
            </a:pPr>
            <a:r>
              <a:rPr lang="fr-FR" sz="1500" dirty="0">
                <a:solidFill>
                  <a:srgbClr val="3C6EA3"/>
                </a:solidFill>
                <a:latin typeface="+mn-lt"/>
              </a:rPr>
              <a:t>Extrait vidéo des élèves de 1</a:t>
            </a:r>
            <a:r>
              <a:rPr lang="fr-FR" sz="1500" baseline="30000" dirty="0">
                <a:solidFill>
                  <a:srgbClr val="3C6EA3"/>
                </a:solidFill>
                <a:latin typeface="+mn-lt"/>
              </a:rPr>
              <a:t>ère</a:t>
            </a:r>
            <a:r>
              <a:rPr lang="fr-FR" sz="1500" dirty="0">
                <a:solidFill>
                  <a:srgbClr val="3C6EA3"/>
                </a:solidFill>
                <a:latin typeface="+mn-lt"/>
              </a:rPr>
              <a:t> et 2</a:t>
            </a:r>
            <a:r>
              <a:rPr lang="fr-FR" sz="1500" baseline="30000" dirty="0">
                <a:solidFill>
                  <a:srgbClr val="3C6EA3"/>
                </a:solidFill>
                <a:latin typeface="+mn-lt"/>
              </a:rPr>
              <a:t>ème</a:t>
            </a:r>
            <a:r>
              <a:rPr lang="fr-FR" sz="1500" dirty="0">
                <a:solidFill>
                  <a:srgbClr val="3C6EA3"/>
                </a:solidFill>
                <a:latin typeface="+mn-lt"/>
              </a:rPr>
              <a:t> année </a:t>
            </a:r>
            <a:r>
              <a:rPr lang="fr-FR" sz="1500" dirty="0">
                <a:solidFill>
                  <a:srgbClr val="3C6EA3"/>
                </a:solidFill>
                <a:latin typeface="+mn-lt"/>
                <a:hlinkClick r:id="rId3"/>
              </a:rPr>
              <a:t>https://youtu.be/VO4Ph32lJ4U</a:t>
            </a:r>
            <a:r>
              <a:rPr lang="fr-FR" sz="1500" dirty="0">
                <a:solidFill>
                  <a:srgbClr val="3C6EA3"/>
                </a:solidFill>
                <a:latin typeface="+mn-lt"/>
              </a:rPr>
              <a:t> sur les études et le métier d’ingénieur et un peu sur les femmes dans ces métiers et extrait suivant présentant les élèves ingénieures et les ingénieures dont les portraits figurent dans le documentaire </a:t>
            </a:r>
            <a:r>
              <a:rPr lang="fr-FR" sz="1500" dirty="0">
                <a:solidFill>
                  <a:srgbClr val="3C6EA3"/>
                </a:solidFill>
                <a:latin typeface="+mn-lt"/>
                <a:hlinkClick r:id="rId4"/>
              </a:rPr>
              <a:t>https://youtu.be/ohsd7A6VscM</a:t>
            </a:r>
            <a:endParaRPr lang="fr-FR" sz="1500" dirty="0">
              <a:solidFill>
                <a:srgbClr val="3C6EA3"/>
              </a:solidFill>
              <a:latin typeface="+mn-lt"/>
            </a:endParaRPr>
          </a:p>
        </p:txBody>
      </p:sp>
    </p:spTree>
    <p:extLst>
      <p:ext uri="{BB962C8B-B14F-4D97-AF65-F5344CB8AC3E}">
        <p14:creationId xmlns:p14="http://schemas.microsoft.com/office/powerpoint/2010/main" val="151111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9CF1BD-5440-6807-D3C4-EA050514A136}"/>
              </a:ext>
            </a:extLst>
          </p:cNvPr>
          <p:cNvSpPr>
            <a:spLocks noGrp="1"/>
          </p:cNvSpPr>
          <p:nvPr>
            <p:ph type="title"/>
          </p:nvPr>
        </p:nvSpPr>
        <p:spPr>
          <a:xfrm>
            <a:off x="1875498" y="459302"/>
            <a:ext cx="8441004" cy="823341"/>
          </a:xfrm>
        </p:spPr>
        <p:txBody>
          <a:bodyPr>
            <a:normAutofit fontScale="90000"/>
          </a:bodyPr>
          <a:lstStyle/>
          <a:p>
            <a:pPr fontAlgn="ctr">
              <a:lnSpc>
                <a:spcPct val="120000"/>
              </a:lnSpc>
              <a:spcAft>
                <a:spcPts val="800"/>
              </a:spcAft>
            </a:pPr>
            <a:r>
              <a:rPr lang="fr-FR" b="1" dirty="0">
                <a:solidFill>
                  <a:srgbClr val="F0AA00"/>
                </a:solidFill>
                <a:latin typeface="Calibri" panose="020F0502020204030204" pitchFamily="34" charset="0"/>
                <a:cs typeface="Calibri" panose="020F0502020204030204" pitchFamily="34" charset="0"/>
              </a:rPr>
              <a:t> </a:t>
            </a:r>
            <a:r>
              <a:rPr lang="fr-FR" sz="2400" dirty="0"/>
              <a:t>2. Témoignages d’ingénieures et/ou d’étudiantes en école d’ingénieurs</a:t>
            </a:r>
          </a:p>
        </p:txBody>
      </p:sp>
      <p:sp>
        <p:nvSpPr>
          <p:cNvPr id="3" name="Espace réservé du texte 2">
            <a:extLst>
              <a:ext uri="{FF2B5EF4-FFF2-40B4-BE49-F238E27FC236}">
                <a16:creationId xmlns:a16="http://schemas.microsoft.com/office/drawing/2014/main" id="{76253A0A-0112-9779-1421-66B062C5D939}"/>
              </a:ext>
            </a:extLst>
          </p:cNvPr>
          <p:cNvSpPr txBox="1">
            <a:spLocks/>
          </p:cNvSpPr>
          <p:nvPr/>
        </p:nvSpPr>
        <p:spPr>
          <a:xfrm>
            <a:off x="1628305" y="1316005"/>
            <a:ext cx="8695746" cy="436486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rgbClr val="DC602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a:r>
              <a:rPr lang="fr-FR" dirty="0"/>
              <a:t>Choisir un ou des témoignages </a:t>
            </a:r>
            <a:r>
              <a:rPr lang="fr-FR" dirty="0" err="1"/>
              <a:t>video</a:t>
            </a:r>
            <a:r>
              <a:rPr lang="fr-FR" dirty="0"/>
              <a:t> </a:t>
            </a:r>
          </a:p>
          <a:p>
            <a:pPr marL="228600"/>
            <a:endParaRPr lang="fr-FR" dirty="0"/>
          </a:p>
          <a:p>
            <a:pPr marL="971550" lvl="1" indent="-285750">
              <a:buFontTx/>
              <a:buChar char="-"/>
            </a:pPr>
            <a:r>
              <a:rPr lang="fr-FR" sz="1800" dirty="0"/>
              <a:t>d’étudiantes d’écoles d’ingénieurs d’âges plus proches des </a:t>
            </a:r>
            <a:r>
              <a:rPr lang="fr-FR" sz="1800" dirty="0" err="1"/>
              <a:t>collégien.nes</a:t>
            </a:r>
            <a:r>
              <a:rPr lang="fr-FR" sz="1800" dirty="0"/>
              <a:t> et lycéen .</a:t>
            </a:r>
            <a:r>
              <a:rPr lang="fr-FR" sz="1800" dirty="0" err="1"/>
              <a:t>nes</a:t>
            </a:r>
            <a:r>
              <a:rPr lang="fr-FR" sz="1800" dirty="0"/>
              <a:t> et pouvant servir de «modèles » ou d’ingénieures en fonction :</a:t>
            </a:r>
          </a:p>
          <a:p>
            <a:pPr marL="971550" lvl="1" indent="-285750">
              <a:buFontTx/>
              <a:buChar char="-"/>
            </a:pPr>
            <a:r>
              <a:rPr lang="fr-FR" sz="1800" dirty="0"/>
              <a:t> du public (élèves de troisième et seconde, de première et terminale),</a:t>
            </a:r>
          </a:p>
          <a:p>
            <a:pPr marL="971550" lvl="1" indent="-285750">
              <a:buFontTx/>
              <a:buChar char="-"/>
            </a:pPr>
            <a:r>
              <a:rPr lang="fr-FR" sz="1800" dirty="0"/>
              <a:t>du domaine d’exercice (santé, travaux publics, recyclage, aéronautique, banque, services, recherche en astrophysique et physique fondamentale,…), </a:t>
            </a:r>
          </a:p>
          <a:p>
            <a:pPr marL="971550" lvl="1" indent="-285750">
              <a:buFontTx/>
              <a:buChar char="-"/>
            </a:pPr>
            <a:r>
              <a:rPr lang="fr-FR" sz="1800" dirty="0"/>
              <a:t>du métier (recherche, développement, pilotage de projet, amélioration continue, construction,..)</a:t>
            </a:r>
          </a:p>
          <a:p>
            <a:pPr marL="971550" lvl="1" indent="-285750">
              <a:buFontTx/>
              <a:buChar char="-"/>
            </a:pPr>
            <a:r>
              <a:rPr lang="fr-FR" sz="1800" dirty="0"/>
              <a:t>du lieu d’exercice (start-up, grand groupe industriel, usine, chantier, laboratoire de recherche, …)</a:t>
            </a:r>
          </a:p>
          <a:p>
            <a:pPr marL="971550" lvl="1" indent="-285750">
              <a:buFontTx/>
              <a:buChar char="-"/>
            </a:pPr>
            <a:r>
              <a:rPr lang="fr-FR" sz="1800" dirty="0"/>
              <a:t>des activités personnelles extra-professionnelles (cinéma, cheval, piano, chant, danse, théâtre, sport,…) </a:t>
            </a:r>
          </a:p>
          <a:p>
            <a:pPr marL="228600" algn="l"/>
            <a:endParaRPr lang="fr-FR" sz="1800" dirty="0">
              <a:solidFill>
                <a:srgbClr val="3C6EA3"/>
              </a:solidFill>
            </a:endParaRPr>
          </a:p>
        </p:txBody>
      </p:sp>
    </p:spTree>
    <p:extLst>
      <p:ext uri="{BB962C8B-B14F-4D97-AF65-F5344CB8AC3E}">
        <p14:creationId xmlns:p14="http://schemas.microsoft.com/office/powerpoint/2010/main" val="2661318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9CF1BD-5440-6807-D3C4-EA050514A136}"/>
              </a:ext>
            </a:extLst>
          </p:cNvPr>
          <p:cNvSpPr>
            <a:spLocks noGrp="1"/>
          </p:cNvSpPr>
          <p:nvPr>
            <p:ph type="title"/>
          </p:nvPr>
        </p:nvSpPr>
        <p:spPr>
          <a:xfrm>
            <a:off x="1875498" y="459302"/>
            <a:ext cx="8441004" cy="823341"/>
          </a:xfrm>
        </p:spPr>
        <p:txBody>
          <a:bodyPr>
            <a:normAutofit fontScale="90000"/>
          </a:bodyPr>
          <a:lstStyle/>
          <a:p>
            <a:pPr fontAlgn="ctr">
              <a:lnSpc>
                <a:spcPct val="120000"/>
              </a:lnSpc>
              <a:spcAft>
                <a:spcPts val="800"/>
              </a:spcAft>
            </a:pPr>
            <a:r>
              <a:rPr lang="fr-FR" b="1" dirty="0">
                <a:solidFill>
                  <a:srgbClr val="F0AA00"/>
                </a:solidFill>
                <a:latin typeface="Calibri" panose="020F0502020204030204" pitchFamily="34" charset="0"/>
                <a:cs typeface="Calibri" panose="020F0502020204030204" pitchFamily="34" charset="0"/>
              </a:rPr>
              <a:t> </a:t>
            </a:r>
            <a:r>
              <a:rPr lang="fr-FR" sz="2400" dirty="0"/>
              <a:t>3. Pas un métier d’ingénieur mais une formation et une multitude de métiers… pour les femmes et les hommes</a:t>
            </a:r>
          </a:p>
        </p:txBody>
      </p:sp>
      <p:sp>
        <p:nvSpPr>
          <p:cNvPr id="3" name="Espace réservé du texte 2">
            <a:extLst>
              <a:ext uri="{FF2B5EF4-FFF2-40B4-BE49-F238E27FC236}">
                <a16:creationId xmlns:a16="http://schemas.microsoft.com/office/drawing/2014/main" id="{76253A0A-0112-9779-1421-66B062C5D939}"/>
              </a:ext>
            </a:extLst>
          </p:cNvPr>
          <p:cNvSpPr txBox="1">
            <a:spLocks/>
          </p:cNvSpPr>
          <p:nvPr/>
        </p:nvSpPr>
        <p:spPr>
          <a:xfrm>
            <a:off x="1628305" y="1592230"/>
            <a:ext cx="8695746" cy="37751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rgbClr val="DC602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a:r>
              <a:rPr lang="fr-FR" sz="1800" b="1" dirty="0">
                <a:latin typeface="+mn-lt"/>
              </a:rPr>
              <a:t>Choisir un ou des témoignages </a:t>
            </a:r>
            <a:r>
              <a:rPr lang="fr-FR" sz="1800" b="1" dirty="0" err="1">
                <a:latin typeface="+mn-lt"/>
              </a:rPr>
              <a:t>video</a:t>
            </a:r>
            <a:r>
              <a:rPr lang="fr-FR" sz="1800" b="1" dirty="0">
                <a:latin typeface="+mn-lt"/>
              </a:rPr>
              <a:t> </a:t>
            </a:r>
          </a:p>
          <a:p>
            <a:pPr marL="228600"/>
            <a:endParaRPr lang="fr-FR" sz="1800" dirty="0">
              <a:latin typeface="+mn-lt"/>
            </a:endParaRPr>
          </a:p>
          <a:p>
            <a:r>
              <a:rPr lang="fr-FR" sz="1800" b="1" dirty="0">
                <a:solidFill>
                  <a:srgbClr val="3C6EA3"/>
                </a:solidFill>
                <a:effectLst/>
                <a:latin typeface="+mn-lt"/>
                <a:ea typeface="Calibri" panose="020F0502020204030204" pitchFamily="34" charset="0"/>
                <a:cs typeface="Calibri" panose="020F0502020204030204" pitchFamily="34" charset="0"/>
              </a:rPr>
              <a:t>« Ingénieur ce n’est pas un métier, </a:t>
            </a:r>
            <a:r>
              <a:rPr lang="fr-FR" sz="1800" b="1" dirty="0">
                <a:solidFill>
                  <a:srgbClr val="3C6EA3"/>
                </a:solidFill>
                <a:latin typeface="+mn-lt"/>
                <a:ea typeface="Calibri" panose="020F0502020204030204" pitchFamily="34" charset="0"/>
                <a:cs typeface="Times New Roman" panose="02020603050405020304" pitchFamily="18" charset="0"/>
              </a:rPr>
              <a:t> </a:t>
            </a:r>
          </a:p>
          <a:p>
            <a:r>
              <a:rPr lang="fr-FR" sz="1800" b="1" dirty="0">
                <a:solidFill>
                  <a:srgbClr val="3C6EA3"/>
                </a:solidFill>
                <a:effectLst/>
                <a:latin typeface="+mn-lt"/>
                <a:ea typeface="Calibri" panose="020F0502020204030204" pitchFamily="34" charset="0"/>
                <a:cs typeface="Calibri" panose="020F0502020204030204" pitchFamily="34" charset="0"/>
              </a:rPr>
              <a:t>c’est une formation qui ouvre vers une multitude de métiers ! »</a:t>
            </a:r>
            <a:endParaRPr lang="fr-FR" sz="1800" dirty="0">
              <a:solidFill>
                <a:srgbClr val="3C6EA3"/>
              </a:solidFill>
              <a:latin typeface="+mn-lt"/>
            </a:endParaRPr>
          </a:p>
          <a:p>
            <a:endParaRPr lang="fr-FR" sz="1800" dirty="0">
              <a:latin typeface="+mn-lt"/>
            </a:endParaRPr>
          </a:p>
          <a:p>
            <a:r>
              <a:rPr lang="fr-FR" sz="1800" dirty="0">
                <a:latin typeface="+mn-lt"/>
              </a:rPr>
              <a:t>Extrait vidéo : </a:t>
            </a:r>
            <a:r>
              <a:rPr lang="fr-FR" sz="1800" b="1" dirty="0">
                <a:latin typeface="+mn-lt"/>
              </a:rPr>
              <a:t>Corine Cuisinier </a:t>
            </a:r>
            <a:r>
              <a:rPr lang="fr-FR" sz="1800" dirty="0">
                <a:latin typeface="+mn-lt"/>
                <a:hlinkClick r:id="rId2"/>
              </a:rPr>
              <a:t>https://youtu.be/EhOQCC-zGuA</a:t>
            </a:r>
            <a:endParaRPr lang="fr-FR" sz="1800" dirty="0">
              <a:latin typeface="+mn-lt"/>
            </a:endParaRPr>
          </a:p>
          <a:p>
            <a:r>
              <a:rPr lang="fr-FR" sz="1800" b="1" dirty="0">
                <a:solidFill>
                  <a:srgbClr val="3C6EA3"/>
                </a:solidFill>
                <a:latin typeface="+mn-lt"/>
                <a:cs typeface="Calibri" panose="020F0502020204030204" pitchFamily="34" charset="0"/>
              </a:rPr>
              <a:t>« Pour motiver à faire des sciences et à exercer des métiers d’ingénieurs »</a:t>
            </a:r>
          </a:p>
          <a:p>
            <a:r>
              <a:rPr lang="fr-FR" sz="1800" dirty="0">
                <a:latin typeface="+mn-lt"/>
              </a:rPr>
              <a:t>Extrait final de la vidéo avec toutes les étudiantes et ingénieures</a:t>
            </a:r>
          </a:p>
          <a:p>
            <a:r>
              <a:rPr lang="fr-FR" sz="1800" dirty="0">
                <a:latin typeface="+mn-lt"/>
                <a:hlinkClick r:id="rId3"/>
              </a:rPr>
              <a:t>https://youtu.be/mJKgYd-4AjM</a:t>
            </a:r>
            <a:endParaRPr lang="fr-FR" sz="1800" dirty="0">
              <a:solidFill>
                <a:srgbClr val="3C6EA3"/>
              </a:solidFill>
            </a:endParaRPr>
          </a:p>
        </p:txBody>
      </p:sp>
    </p:spTree>
    <p:extLst>
      <p:ext uri="{BB962C8B-B14F-4D97-AF65-F5344CB8AC3E}">
        <p14:creationId xmlns:p14="http://schemas.microsoft.com/office/powerpoint/2010/main" val="3984741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76253A0A-0112-9779-1421-66B062C5D939}"/>
              </a:ext>
            </a:extLst>
          </p:cNvPr>
          <p:cNvSpPr txBox="1">
            <a:spLocks/>
          </p:cNvSpPr>
          <p:nvPr/>
        </p:nvSpPr>
        <p:spPr>
          <a:xfrm>
            <a:off x="220393" y="757721"/>
            <a:ext cx="11830929" cy="212609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rgbClr val="DC602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buFont typeface="Wingdings" panose="05000000000000000000" pitchFamily="2" charset="2"/>
              <a:buChar char="Ø"/>
            </a:pPr>
            <a:r>
              <a:rPr lang="fr-FR" sz="1400" b="1" dirty="0">
                <a:solidFill>
                  <a:srgbClr val="DC6028"/>
                </a:solidFill>
                <a:cs typeface="Arial" panose="020B0604020202020204" pitchFamily="34" charset="0"/>
              </a:rPr>
              <a:t>A l’issue du collège </a:t>
            </a:r>
            <a:endParaRPr lang="fr-FR" sz="1400" dirty="0">
              <a:solidFill>
                <a:schemeClr val="tx1"/>
              </a:solidFill>
              <a:cs typeface="Arial" panose="020B0604020202020204" pitchFamily="34" charset="0"/>
            </a:endParaRPr>
          </a:p>
          <a:p>
            <a:pPr algn="l"/>
            <a:r>
              <a:rPr lang="fr-FR" sz="1200" dirty="0">
                <a:solidFill>
                  <a:schemeClr val="tx1"/>
                </a:solidFill>
                <a:latin typeface="+mn-lt"/>
              </a:rPr>
              <a:t>En s’orientant en </a:t>
            </a:r>
            <a:r>
              <a:rPr lang="fr-FR" sz="1200" b="1" dirty="0">
                <a:solidFill>
                  <a:schemeClr val="tx1"/>
                </a:solidFill>
                <a:latin typeface="+mn-lt"/>
              </a:rPr>
              <a:t>lycée général et technologique, </a:t>
            </a:r>
            <a:r>
              <a:rPr lang="fr-FR" sz="1200" dirty="0">
                <a:solidFill>
                  <a:schemeClr val="tx1"/>
                </a:solidFill>
                <a:latin typeface="+mn-lt"/>
              </a:rPr>
              <a:t>néanmoins des passerelles sont possibles après le lycée professionnel en effectuant un BTS dans le domaine de la production.</a:t>
            </a:r>
          </a:p>
          <a:p>
            <a:pPr marL="1163638" indent="-268288" algn="l">
              <a:buFont typeface="Wingdings" panose="05000000000000000000" pitchFamily="2" charset="2"/>
              <a:buChar char="Ø"/>
            </a:pPr>
            <a:r>
              <a:rPr lang="fr-FR" sz="1400" b="1" dirty="0">
                <a:latin typeface="+mn-lt"/>
              </a:rPr>
              <a:t>A l’issue de la classe de seconde</a:t>
            </a:r>
          </a:p>
          <a:p>
            <a:pPr algn="l"/>
            <a:r>
              <a:rPr lang="fr-FR" sz="1200" b="1" dirty="0">
                <a:solidFill>
                  <a:srgbClr val="39699A"/>
                </a:solidFill>
                <a:latin typeface="+mn-lt"/>
              </a:rPr>
              <a:t>En première générale </a:t>
            </a:r>
            <a:r>
              <a:rPr lang="fr-FR" sz="1200" dirty="0">
                <a:solidFill>
                  <a:srgbClr val="39699A"/>
                </a:solidFill>
                <a:latin typeface="+mn-lt"/>
              </a:rPr>
              <a:t>en choisissant des enseignements de spécialité scientifiques  :  </a:t>
            </a:r>
            <a:r>
              <a:rPr lang="fr-FR" sz="1200" b="1" i="1" dirty="0">
                <a:solidFill>
                  <a:srgbClr val="39699A"/>
                </a:solidFill>
                <a:latin typeface="+mn-lt"/>
              </a:rPr>
              <a:t>Mathématiques, Physique-chimie </a:t>
            </a:r>
            <a:r>
              <a:rPr lang="fr-FR" sz="1200" i="1" dirty="0">
                <a:solidFill>
                  <a:srgbClr val="39699A"/>
                </a:solidFill>
                <a:latin typeface="+mn-lt"/>
              </a:rPr>
              <a:t>et une discipline scientifique parmi Sciences de la vie et de la Terre, Numérique et Sciences Informatiques, Sciences pour l’ingénieur. </a:t>
            </a:r>
            <a:r>
              <a:rPr lang="fr-FR" sz="1200" b="1" dirty="0">
                <a:solidFill>
                  <a:srgbClr val="39699A"/>
                </a:solidFill>
                <a:latin typeface="+mn-lt"/>
              </a:rPr>
              <a:t>En terminale générale </a:t>
            </a:r>
            <a:r>
              <a:rPr lang="fr-FR" sz="1200" i="1" dirty="0">
                <a:solidFill>
                  <a:srgbClr val="39699A"/>
                </a:solidFill>
                <a:latin typeface="+mn-lt"/>
              </a:rPr>
              <a:t>en conservant les </a:t>
            </a:r>
            <a:r>
              <a:rPr lang="fr-FR" sz="1200" b="1" i="1" dirty="0">
                <a:solidFill>
                  <a:srgbClr val="39699A"/>
                </a:solidFill>
                <a:latin typeface="+mn-lt"/>
              </a:rPr>
              <a:t>Mathématiques </a:t>
            </a:r>
            <a:r>
              <a:rPr lang="fr-FR" sz="1200" i="1" dirty="0">
                <a:solidFill>
                  <a:srgbClr val="39699A"/>
                </a:solidFill>
                <a:latin typeface="+mn-lt"/>
              </a:rPr>
              <a:t>et une des disciplines scientifiques choisies en première et en prenant (ou non) une option scientifique.</a:t>
            </a:r>
          </a:p>
          <a:p>
            <a:pPr algn="l"/>
            <a:r>
              <a:rPr lang="fr-FR" sz="1200" b="1" dirty="0">
                <a:solidFill>
                  <a:srgbClr val="39699A"/>
                </a:solidFill>
                <a:latin typeface="+mn-lt"/>
              </a:rPr>
              <a:t>En première et terminale technologique </a:t>
            </a:r>
            <a:r>
              <a:rPr lang="fr-FR" sz="1200" dirty="0">
                <a:solidFill>
                  <a:srgbClr val="39699A"/>
                </a:solidFill>
                <a:latin typeface="+mn-lt"/>
              </a:rPr>
              <a:t>en choisissant parmi les filières STI2D, STL SPCL ou STL Biotechnologie, les deux premières menant aux écoles d’ingénieures spécialisées ou généralistes.</a:t>
            </a:r>
            <a:endParaRPr lang="fr-FR" sz="1200" b="1" dirty="0">
              <a:solidFill>
                <a:srgbClr val="39699A"/>
              </a:solidFill>
              <a:latin typeface="+mn-lt"/>
            </a:endParaRPr>
          </a:p>
          <a:p>
            <a:pPr marL="228600" algn="l"/>
            <a:endParaRPr lang="fr-FR" sz="1200" dirty="0">
              <a:solidFill>
                <a:srgbClr val="3C6EA3"/>
              </a:solidFill>
            </a:endParaRPr>
          </a:p>
        </p:txBody>
      </p:sp>
      <p:sp>
        <p:nvSpPr>
          <p:cNvPr id="4" name="Titre 1">
            <a:extLst>
              <a:ext uri="{FF2B5EF4-FFF2-40B4-BE49-F238E27FC236}">
                <a16:creationId xmlns:a16="http://schemas.microsoft.com/office/drawing/2014/main" id="{29724797-A799-822B-5201-59313F3B5343}"/>
              </a:ext>
            </a:extLst>
          </p:cNvPr>
          <p:cNvSpPr txBox="1">
            <a:spLocks/>
          </p:cNvSpPr>
          <p:nvPr/>
        </p:nvSpPr>
        <p:spPr>
          <a:xfrm>
            <a:off x="2087283" y="34539"/>
            <a:ext cx="8640000" cy="9000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b="1" i="0" kern="1200">
                <a:solidFill>
                  <a:srgbClr val="DC6028"/>
                </a:solidFill>
                <a:latin typeface="Georgia" panose="02040502050405020303" pitchFamily="18" charset="0"/>
                <a:ea typeface="+mj-ea"/>
                <a:cs typeface="+mj-cs"/>
              </a:defRPr>
            </a:lvl1pPr>
          </a:lstStyle>
          <a:p>
            <a:r>
              <a:rPr lang="fr-FR" sz="2400" dirty="0"/>
              <a:t>4. Comment devenir </a:t>
            </a:r>
            <a:r>
              <a:rPr lang="fr-FR" sz="2400" dirty="0" err="1"/>
              <a:t>ingénieur.Es</a:t>
            </a:r>
            <a:r>
              <a:rPr lang="fr-FR" sz="2400" dirty="0"/>
              <a:t> ?</a:t>
            </a:r>
          </a:p>
        </p:txBody>
      </p:sp>
      <p:sp>
        <p:nvSpPr>
          <p:cNvPr id="7" name="Rectangle 6">
            <a:extLst>
              <a:ext uri="{FF2B5EF4-FFF2-40B4-BE49-F238E27FC236}">
                <a16:creationId xmlns:a16="http://schemas.microsoft.com/office/drawing/2014/main" id="{9C6B8B0F-84AB-A881-77EE-920033B88D03}"/>
              </a:ext>
            </a:extLst>
          </p:cNvPr>
          <p:cNvSpPr/>
          <p:nvPr/>
        </p:nvSpPr>
        <p:spPr>
          <a:xfrm>
            <a:off x="4095701" y="3592521"/>
            <a:ext cx="1728000" cy="1728000"/>
          </a:xfrm>
          <a:prstGeom prst="rect">
            <a:avLst/>
          </a:prstGeom>
          <a:solidFill>
            <a:srgbClr val="FFC000"/>
          </a:solidFill>
          <a:ln>
            <a:solidFill>
              <a:srgbClr val="3969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i="1" dirty="0">
                <a:solidFill>
                  <a:schemeClr val="tx1"/>
                </a:solidFill>
              </a:rPr>
              <a:t>Exemple</a:t>
            </a:r>
          </a:p>
          <a:p>
            <a:pPr algn="ctr"/>
            <a:r>
              <a:rPr lang="fr-FR" sz="1400" b="1" dirty="0">
                <a:solidFill>
                  <a:schemeClr val="tx1"/>
                </a:solidFill>
              </a:rPr>
              <a:t>Première</a:t>
            </a:r>
          </a:p>
          <a:p>
            <a:pPr algn="ctr"/>
            <a:r>
              <a:rPr lang="fr-FR" sz="1400" dirty="0">
                <a:solidFill>
                  <a:schemeClr val="tx1"/>
                </a:solidFill>
              </a:rPr>
              <a:t>Maths, PC, NSI</a:t>
            </a:r>
          </a:p>
          <a:p>
            <a:pPr algn="ctr"/>
            <a:r>
              <a:rPr lang="fr-FR" sz="1400" b="1" dirty="0">
                <a:solidFill>
                  <a:schemeClr val="tx1"/>
                </a:solidFill>
              </a:rPr>
              <a:t>Terminale</a:t>
            </a:r>
          </a:p>
          <a:p>
            <a:pPr algn="ctr"/>
            <a:r>
              <a:rPr lang="fr-FR" sz="1400" dirty="0">
                <a:solidFill>
                  <a:schemeClr val="tx1"/>
                </a:solidFill>
              </a:rPr>
              <a:t>Maths, PC</a:t>
            </a:r>
          </a:p>
          <a:p>
            <a:pPr algn="ctr"/>
            <a:r>
              <a:rPr lang="fr-FR" sz="1400" dirty="0">
                <a:solidFill>
                  <a:schemeClr val="tx1"/>
                </a:solidFill>
              </a:rPr>
              <a:t>Option ou non Maths  </a:t>
            </a:r>
            <a:r>
              <a:rPr lang="fr-FR" sz="1400" dirty="0" err="1">
                <a:solidFill>
                  <a:schemeClr val="tx1"/>
                </a:solidFill>
              </a:rPr>
              <a:t>exp</a:t>
            </a:r>
            <a:endParaRPr lang="fr-FR" sz="1400" dirty="0">
              <a:solidFill>
                <a:schemeClr val="tx1"/>
              </a:solidFill>
            </a:endParaRPr>
          </a:p>
        </p:txBody>
      </p:sp>
      <p:sp>
        <p:nvSpPr>
          <p:cNvPr id="8" name="Rectangle 7">
            <a:extLst>
              <a:ext uri="{FF2B5EF4-FFF2-40B4-BE49-F238E27FC236}">
                <a16:creationId xmlns:a16="http://schemas.microsoft.com/office/drawing/2014/main" id="{42C7B81D-E736-8A51-8BC8-0E2BDB984C9E}"/>
              </a:ext>
            </a:extLst>
          </p:cNvPr>
          <p:cNvSpPr/>
          <p:nvPr/>
        </p:nvSpPr>
        <p:spPr>
          <a:xfrm>
            <a:off x="271910" y="3592521"/>
            <a:ext cx="1728000" cy="1728000"/>
          </a:xfrm>
          <a:prstGeom prst="rect">
            <a:avLst/>
          </a:prstGeom>
          <a:ln>
            <a:solidFill>
              <a:srgbClr val="3969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i="1" dirty="0">
                <a:solidFill>
                  <a:srgbClr val="39699A"/>
                </a:solidFill>
              </a:rPr>
              <a:t>Exemple</a:t>
            </a:r>
          </a:p>
          <a:p>
            <a:pPr algn="ctr"/>
            <a:r>
              <a:rPr lang="fr-FR" sz="1400" b="1" dirty="0">
                <a:solidFill>
                  <a:srgbClr val="39699A"/>
                </a:solidFill>
              </a:rPr>
              <a:t>Première</a:t>
            </a:r>
          </a:p>
          <a:p>
            <a:pPr algn="ctr"/>
            <a:r>
              <a:rPr lang="fr-FR" sz="1400" dirty="0">
                <a:solidFill>
                  <a:srgbClr val="39699A"/>
                </a:solidFill>
              </a:rPr>
              <a:t>Maths, PC, SVT</a:t>
            </a:r>
          </a:p>
          <a:p>
            <a:pPr algn="ctr"/>
            <a:r>
              <a:rPr lang="fr-FR" sz="1400" b="1" dirty="0">
                <a:solidFill>
                  <a:srgbClr val="39699A"/>
                </a:solidFill>
              </a:rPr>
              <a:t>Terminale</a:t>
            </a:r>
          </a:p>
          <a:p>
            <a:pPr algn="ctr"/>
            <a:r>
              <a:rPr lang="fr-FR" sz="1400" dirty="0">
                <a:solidFill>
                  <a:srgbClr val="39699A"/>
                </a:solidFill>
              </a:rPr>
              <a:t>PC, SVT</a:t>
            </a:r>
          </a:p>
          <a:p>
            <a:pPr algn="ctr"/>
            <a:r>
              <a:rPr lang="fr-FR" sz="1400" dirty="0">
                <a:solidFill>
                  <a:srgbClr val="39699A"/>
                </a:solidFill>
              </a:rPr>
              <a:t>Option Maths </a:t>
            </a:r>
            <a:r>
              <a:rPr lang="fr-FR" sz="1400" dirty="0" err="1">
                <a:solidFill>
                  <a:srgbClr val="39699A"/>
                </a:solidFill>
              </a:rPr>
              <a:t>comp</a:t>
            </a:r>
            <a:endParaRPr lang="fr-FR" sz="1400" dirty="0">
              <a:solidFill>
                <a:srgbClr val="39699A"/>
              </a:solidFill>
            </a:endParaRPr>
          </a:p>
          <a:p>
            <a:pPr algn="ctr"/>
            <a:endParaRPr lang="fr-FR" dirty="0"/>
          </a:p>
        </p:txBody>
      </p:sp>
      <p:sp>
        <p:nvSpPr>
          <p:cNvPr id="9" name="ZoneTexte 8">
            <a:extLst>
              <a:ext uri="{FF2B5EF4-FFF2-40B4-BE49-F238E27FC236}">
                <a16:creationId xmlns:a16="http://schemas.microsoft.com/office/drawing/2014/main" id="{C5210B84-3EFB-4129-66E7-5800412634B5}"/>
              </a:ext>
            </a:extLst>
          </p:cNvPr>
          <p:cNvSpPr txBox="1"/>
          <p:nvPr/>
        </p:nvSpPr>
        <p:spPr>
          <a:xfrm>
            <a:off x="10221751" y="2911693"/>
            <a:ext cx="1728000" cy="648000"/>
          </a:xfrm>
          <a:prstGeom prst="rect">
            <a:avLst/>
          </a:prstGeom>
          <a:solidFill>
            <a:srgbClr val="00B050"/>
          </a:solidFill>
        </p:spPr>
        <p:txBody>
          <a:bodyPr wrap="square" rtlCol="0">
            <a:spAutoFit/>
          </a:bodyPr>
          <a:lstStyle/>
          <a:p>
            <a:pPr algn="ctr"/>
            <a:r>
              <a:rPr lang="fr-FR" sz="1200" b="1" dirty="0">
                <a:solidFill>
                  <a:srgbClr val="39699A"/>
                </a:solidFill>
              </a:rPr>
              <a:t>Ecole d’ingénieurs agronomiques </a:t>
            </a:r>
          </a:p>
        </p:txBody>
      </p:sp>
      <p:sp>
        <p:nvSpPr>
          <p:cNvPr id="10" name="ZoneTexte 9">
            <a:extLst>
              <a:ext uri="{FF2B5EF4-FFF2-40B4-BE49-F238E27FC236}">
                <a16:creationId xmlns:a16="http://schemas.microsoft.com/office/drawing/2014/main" id="{CC71A3CE-B9B5-4C32-1872-7F7F3CF7D053}"/>
              </a:ext>
            </a:extLst>
          </p:cNvPr>
          <p:cNvSpPr txBox="1"/>
          <p:nvPr/>
        </p:nvSpPr>
        <p:spPr>
          <a:xfrm>
            <a:off x="2186007" y="3592521"/>
            <a:ext cx="1728000" cy="1728000"/>
          </a:xfrm>
          <a:prstGeom prst="rect">
            <a:avLst/>
          </a:prstGeom>
          <a:solidFill>
            <a:schemeClr val="accent3">
              <a:lumMod val="60000"/>
              <a:lumOff val="40000"/>
            </a:schemeClr>
          </a:solidFill>
          <a:ln>
            <a:solidFill>
              <a:srgbClr val="39699A"/>
            </a:solidFill>
          </a:ln>
        </p:spPr>
        <p:txBody>
          <a:bodyPr wrap="square" rtlCol="0">
            <a:spAutoFit/>
          </a:bodyPr>
          <a:lstStyle/>
          <a:p>
            <a:pPr algn="ctr"/>
            <a:r>
              <a:rPr lang="fr-FR" sz="1400" i="1" dirty="0"/>
              <a:t>Exemple</a:t>
            </a:r>
          </a:p>
          <a:p>
            <a:pPr algn="ctr"/>
            <a:r>
              <a:rPr lang="fr-FR" sz="1400" b="1" dirty="0"/>
              <a:t>Première</a:t>
            </a:r>
          </a:p>
          <a:p>
            <a:pPr algn="ctr"/>
            <a:r>
              <a:rPr lang="fr-FR" sz="1400" dirty="0"/>
              <a:t>Maths, PC, NSI</a:t>
            </a:r>
          </a:p>
          <a:p>
            <a:pPr algn="ctr"/>
            <a:r>
              <a:rPr lang="fr-FR" sz="1400" b="1" dirty="0"/>
              <a:t>Terminale</a:t>
            </a:r>
          </a:p>
          <a:p>
            <a:pPr algn="ctr"/>
            <a:r>
              <a:rPr lang="fr-FR" sz="1400" dirty="0"/>
              <a:t>Maths, NSI</a:t>
            </a:r>
          </a:p>
          <a:p>
            <a:pPr algn="ctr"/>
            <a:r>
              <a:rPr lang="fr-FR" sz="1400" dirty="0"/>
              <a:t>Option ou non Maths  </a:t>
            </a:r>
            <a:r>
              <a:rPr lang="fr-FR" sz="1400" dirty="0" err="1"/>
              <a:t>exp</a:t>
            </a:r>
            <a:endParaRPr lang="fr-FR" sz="1400" dirty="0"/>
          </a:p>
        </p:txBody>
      </p:sp>
      <p:sp>
        <p:nvSpPr>
          <p:cNvPr id="11" name="Rectangle 10">
            <a:extLst>
              <a:ext uri="{FF2B5EF4-FFF2-40B4-BE49-F238E27FC236}">
                <a16:creationId xmlns:a16="http://schemas.microsoft.com/office/drawing/2014/main" id="{D6393740-CCFE-B79B-6FD9-D45712149968}"/>
              </a:ext>
            </a:extLst>
          </p:cNvPr>
          <p:cNvSpPr/>
          <p:nvPr/>
        </p:nvSpPr>
        <p:spPr>
          <a:xfrm>
            <a:off x="2183805" y="2910915"/>
            <a:ext cx="1728000" cy="647880"/>
          </a:xfrm>
          <a:prstGeom prst="rect">
            <a:avLst/>
          </a:prstGeom>
          <a:solidFill>
            <a:schemeClr val="accent5">
              <a:lumMod val="60000"/>
              <a:lumOff val="40000"/>
            </a:schemeClr>
          </a:solidFill>
          <a:ln>
            <a:solidFill>
              <a:srgbClr val="3969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rPr>
              <a:t>Ecole d’ingénieurs informatiques ou généralistes</a:t>
            </a:r>
          </a:p>
        </p:txBody>
      </p:sp>
      <p:sp>
        <p:nvSpPr>
          <p:cNvPr id="12" name="ZoneTexte 11">
            <a:extLst>
              <a:ext uri="{FF2B5EF4-FFF2-40B4-BE49-F238E27FC236}">
                <a16:creationId xmlns:a16="http://schemas.microsoft.com/office/drawing/2014/main" id="{35FE9BA5-8864-E2EF-30A8-74EC75BE0197}"/>
              </a:ext>
            </a:extLst>
          </p:cNvPr>
          <p:cNvSpPr txBox="1"/>
          <p:nvPr/>
        </p:nvSpPr>
        <p:spPr>
          <a:xfrm>
            <a:off x="6407283" y="3599270"/>
            <a:ext cx="1728000" cy="1728000"/>
          </a:xfrm>
          <a:prstGeom prst="rect">
            <a:avLst/>
          </a:prstGeom>
          <a:solidFill>
            <a:srgbClr val="DC6028"/>
          </a:solidFill>
          <a:ln>
            <a:solidFill>
              <a:srgbClr val="39699A"/>
            </a:solidFill>
          </a:ln>
        </p:spPr>
        <p:txBody>
          <a:bodyPr wrap="square" rtlCol="0">
            <a:spAutoFit/>
          </a:bodyPr>
          <a:lstStyle/>
          <a:p>
            <a:pPr algn="ctr"/>
            <a:r>
              <a:rPr lang="fr-FR" sz="1400" b="1" dirty="0"/>
              <a:t>STI2D</a:t>
            </a:r>
          </a:p>
          <a:p>
            <a:pPr algn="ctr"/>
            <a:r>
              <a:rPr lang="fr-FR" sz="1400" dirty="0"/>
              <a:t>Science et techniques industrielles et développement durable</a:t>
            </a:r>
          </a:p>
        </p:txBody>
      </p:sp>
      <p:sp>
        <p:nvSpPr>
          <p:cNvPr id="13" name="ZoneTexte 12">
            <a:extLst>
              <a:ext uri="{FF2B5EF4-FFF2-40B4-BE49-F238E27FC236}">
                <a16:creationId xmlns:a16="http://schemas.microsoft.com/office/drawing/2014/main" id="{394F1268-38DB-E500-F111-E9329F18DF34}"/>
              </a:ext>
            </a:extLst>
          </p:cNvPr>
          <p:cNvSpPr txBox="1"/>
          <p:nvPr/>
        </p:nvSpPr>
        <p:spPr>
          <a:xfrm>
            <a:off x="4095699" y="2910795"/>
            <a:ext cx="5965583" cy="648000"/>
          </a:xfrm>
          <a:prstGeom prst="rect">
            <a:avLst/>
          </a:prstGeom>
          <a:solidFill>
            <a:srgbClr val="FFC000"/>
          </a:solidFill>
          <a:ln>
            <a:solidFill>
              <a:srgbClr val="3969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1200" b="1" dirty="0">
                <a:solidFill>
                  <a:schemeClr val="tx1"/>
                </a:solidFill>
              </a:rPr>
              <a:t>Écoles d’ingénieurs spécialisés ou généralistes</a:t>
            </a:r>
          </a:p>
        </p:txBody>
      </p:sp>
      <p:sp>
        <p:nvSpPr>
          <p:cNvPr id="14" name="Rectangle 13">
            <a:extLst>
              <a:ext uri="{FF2B5EF4-FFF2-40B4-BE49-F238E27FC236}">
                <a16:creationId xmlns:a16="http://schemas.microsoft.com/office/drawing/2014/main" id="{7CC73FF3-AD70-13B9-8452-66E93533EF64}"/>
              </a:ext>
            </a:extLst>
          </p:cNvPr>
          <p:cNvSpPr/>
          <p:nvPr/>
        </p:nvSpPr>
        <p:spPr>
          <a:xfrm>
            <a:off x="8333283" y="3592521"/>
            <a:ext cx="1728000" cy="1728000"/>
          </a:xfrm>
          <a:prstGeom prst="rect">
            <a:avLst/>
          </a:prstGeom>
          <a:solidFill>
            <a:schemeClr val="accent2">
              <a:lumMod val="40000"/>
              <a:lumOff val="60000"/>
            </a:schemeClr>
          </a:solidFill>
          <a:ln>
            <a:solidFill>
              <a:srgbClr val="3969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STL-SPCL</a:t>
            </a:r>
          </a:p>
          <a:p>
            <a:pPr algn="ctr"/>
            <a:r>
              <a:rPr lang="fr-FR" sz="1400" dirty="0">
                <a:solidFill>
                  <a:schemeClr val="tx1"/>
                </a:solidFill>
              </a:rPr>
              <a:t>Science et techniques de laboratoire</a:t>
            </a:r>
          </a:p>
          <a:p>
            <a:pPr algn="ctr"/>
            <a:r>
              <a:rPr lang="fr-FR" sz="1400" dirty="0">
                <a:solidFill>
                  <a:schemeClr val="tx1"/>
                </a:solidFill>
              </a:rPr>
              <a:t>Sciences physiques et chimiques</a:t>
            </a:r>
          </a:p>
        </p:txBody>
      </p:sp>
      <p:sp>
        <p:nvSpPr>
          <p:cNvPr id="15" name="Rectangle 14">
            <a:extLst>
              <a:ext uri="{FF2B5EF4-FFF2-40B4-BE49-F238E27FC236}">
                <a16:creationId xmlns:a16="http://schemas.microsoft.com/office/drawing/2014/main" id="{C62C9F53-96EC-C6F8-1CF7-EC4B949A36A5}"/>
              </a:ext>
            </a:extLst>
          </p:cNvPr>
          <p:cNvSpPr/>
          <p:nvPr/>
        </p:nvSpPr>
        <p:spPr>
          <a:xfrm>
            <a:off x="10231129" y="3592521"/>
            <a:ext cx="1728000" cy="1728000"/>
          </a:xfrm>
          <a:prstGeom prst="rect">
            <a:avLst/>
          </a:prstGeom>
          <a:solidFill>
            <a:srgbClr val="FFC000"/>
          </a:solidFill>
          <a:ln>
            <a:solidFill>
              <a:srgbClr val="3969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STL-Biotechnologie</a:t>
            </a:r>
          </a:p>
          <a:p>
            <a:pPr algn="ctr"/>
            <a:r>
              <a:rPr lang="fr-FR" sz="1400" dirty="0">
                <a:solidFill>
                  <a:schemeClr val="tx1"/>
                </a:solidFill>
              </a:rPr>
              <a:t>Science et techniques de laboratoire</a:t>
            </a:r>
          </a:p>
          <a:p>
            <a:pPr algn="ctr"/>
            <a:r>
              <a:rPr lang="fr-FR" sz="1400" dirty="0">
                <a:solidFill>
                  <a:schemeClr val="tx1"/>
                </a:solidFill>
              </a:rPr>
              <a:t>Biotechnologie</a:t>
            </a:r>
          </a:p>
        </p:txBody>
      </p:sp>
      <p:sp>
        <p:nvSpPr>
          <p:cNvPr id="16" name="ZoneTexte 15">
            <a:extLst>
              <a:ext uri="{FF2B5EF4-FFF2-40B4-BE49-F238E27FC236}">
                <a16:creationId xmlns:a16="http://schemas.microsoft.com/office/drawing/2014/main" id="{98FE69F9-C65A-6FE5-3D59-9A3B14CD9CC7}"/>
              </a:ext>
            </a:extLst>
          </p:cNvPr>
          <p:cNvSpPr txBox="1"/>
          <p:nvPr/>
        </p:nvSpPr>
        <p:spPr>
          <a:xfrm>
            <a:off x="271910" y="2910795"/>
            <a:ext cx="1728000" cy="648000"/>
          </a:xfrm>
          <a:prstGeom prst="rect">
            <a:avLst/>
          </a:prstGeom>
          <a:solidFill>
            <a:srgbClr val="00B050"/>
          </a:solidFill>
          <a:ln>
            <a:solidFill>
              <a:srgbClr val="39699A"/>
            </a:solidFill>
          </a:ln>
        </p:spPr>
        <p:txBody>
          <a:bodyPr wrap="square" rtlCol="0">
            <a:spAutoFit/>
          </a:bodyPr>
          <a:lstStyle/>
          <a:p>
            <a:pPr algn="ctr"/>
            <a:r>
              <a:rPr lang="fr-FR" sz="1200" b="1" dirty="0"/>
              <a:t>Ecole d’ingénieurs agronomiques ou géologiques</a:t>
            </a:r>
          </a:p>
        </p:txBody>
      </p:sp>
      <p:sp>
        <p:nvSpPr>
          <p:cNvPr id="17" name="ZoneTexte 16">
            <a:extLst>
              <a:ext uri="{FF2B5EF4-FFF2-40B4-BE49-F238E27FC236}">
                <a16:creationId xmlns:a16="http://schemas.microsoft.com/office/drawing/2014/main" id="{CB2C7FB3-23DD-57FB-8AB5-4D800D00D135}"/>
              </a:ext>
            </a:extLst>
          </p:cNvPr>
          <p:cNvSpPr txBox="1"/>
          <p:nvPr/>
        </p:nvSpPr>
        <p:spPr>
          <a:xfrm>
            <a:off x="6407283" y="5354247"/>
            <a:ext cx="5580000" cy="324000"/>
          </a:xfrm>
          <a:prstGeom prst="rect">
            <a:avLst/>
          </a:prstGeom>
          <a:solidFill>
            <a:srgbClr val="B2A8B1"/>
          </a:solidFill>
        </p:spPr>
        <p:txBody>
          <a:bodyPr wrap="square" rtlCol="0">
            <a:spAutoFit/>
          </a:bodyPr>
          <a:lstStyle/>
          <a:p>
            <a:pPr algn="ctr"/>
            <a:r>
              <a:rPr lang="fr-FR" b="1" dirty="0"/>
              <a:t>Lycée technologique</a:t>
            </a:r>
          </a:p>
        </p:txBody>
      </p:sp>
      <p:sp>
        <p:nvSpPr>
          <p:cNvPr id="18" name="ZoneTexte 17">
            <a:extLst>
              <a:ext uri="{FF2B5EF4-FFF2-40B4-BE49-F238E27FC236}">
                <a16:creationId xmlns:a16="http://schemas.microsoft.com/office/drawing/2014/main" id="{364B0D18-AD56-ACB8-7405-3754F9777DBB}"/>
              </a:ext>
            </a:extLst>
          </p:cNvPr>
          <p:cNvSpPr txBox="1"/>
          <p:nvPr/>
        </p:nvSpPr>
        <p:spPr>
          <a:xfrm>
            <a:off x="260007" y="5354247"/>
            <a:ext cx="5580000" cy="324000"/>
          </a:xfrm>
          <a:prstGeom prst="rect">
            <a:avLst/>
          </a:prstGeom>
          <a:solidFill>
            <a:srgbClr val="B2A8B1"/>
          </a:solidFill>
        </p:spPr>
        <p:txBody>
          <a:bodyPr wrap="square" rtlCol="0">
            <a:spAutoFit/>
          </a:bodyPr>
          <a:lstStyle/>
          <a:p>
            <a:pPr algn="ctr"/>
            <a:r>
              <a:rPr lang="fr-FR" b="1" dirty="0"/>
              <a:t>Lycée général</a:t>
            </a:r>
          </a:p>
        </p:txBody>
      </p:sp>
    </p:spTree>
    <p:extLst>
      <p:ext uri="{BB962C8B-B14F-4D97-AF65-F5344CB8AC3E}">
        <p14:creationId xmlns:p14="http://schemas.microsoft.com/office/powerpoint/2010/main" val="830190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B9012006-3494-DAE5-2BDE-7E1F47D68203}"/>
              </a:ext>
            </a:extLst>
          </p:cNvPr>
          <p:cNvSpPr/>
          <p:nvPr/>
        </p:nvSpPr>
        <p:spPr>
          <a:xfrm>
            <a:off x="2854112" y="3686400"/>
            <a:ext cx="1620000" cy="50215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86BCFDB3-C5DB-8CB6-ED58-EF6665E0C4F9}"/>
              </a:ext>
            </a:extLst>
          </p:cNvPr>
          <p:cNvSpPr/>
          <p:nvPr/>
        </p:nvSpPr>
        <p:spPr>
          <a:xfrm>
            <a:off x="540000" y="2809610"/>
            <a:ext cx="1620000" cy="70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8563EF7E-864D-F232-ECFE-8609D6B98462}"/>
              </a:ext>
            </a:extLst>
          </p:cNvPr>
          <p:cNvSpPr/>
          <p:nvPr/>
        </p:nvSpPr>
        <p:spPr>
          <a:xfrm>
            <a:off x="5117358" y="4382971"/>
            <a:ext cx="1620000" cy="12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48" name="Rectangle 47">
            <a:extLst>
              <a:ext uri="{FF2B5EF4-FFF2-40B4-BE49-F238E27FC236}">
                <a16:creationId xmlns:a16="http://schemas.microsoft.com/office/drawing/2014/main" id="{3A8AFDAE-1988-2224-ACFD-858FE4822439}"/>
              </a:ext>
            </a:extLst>
          </p:cNvPr>
          <p:cNvSpPr/>
          <p:nvPr/>
        </p:nvSpPr>
        <p:spPr>
          <a:xfrm>
            <a:off x="2854112" y="4378776"/>
            <a:ext cx="1620000" cy="1260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texte 2">
            <a:extLst>
              <a:ext uri="{FF2B5EF4-FFF2-40B4-BE49-F238E27FC236}">
                <a16:creationId xmlns:a16="http://schemas.microsoft.com/office/drawing/2014/main" id="{76253A0A-0112-9779-1421-66B062C5D939}"/>
              </a:ext>
            </a:extLst>
          </p:cNvPr>
          <p:cNvSpPr txBox="1">
            <a:spLocks/>
          </p:cNvSpPr>
          <p:nvPr/>
        </p:nvSpPr>
        <p:spPr>
          <a:xfrm>
            <a:off x="0" y="1214015"/>
            <a:ext cx="7879552" cy="445517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rgbClr val="DC602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algn="l"/>
            <a:endParaRPr lang="fr-FR" sz="1800" dirty="0">
              <a:solidFill>
                <a:srgbClr val="3C6EA3"/>
              </a:solidFill>
            </a:endParaRPr>
          </a:p>
        </p:txBody>
      </p:sp>
      <p:sp>
        <p:nvSpPr>
          <p:cNvPr id="4" name="Titre 1">
            <a:extLst>
              <a:ext uri="{FF2B5EF4-FFF2-40B4-BE49-F238E27FC236}">
                <a16:creationId xmlns:a16="http://schemas.microsoft.com/office/drawing/2014/main" id="{29724797-A799-822B-5201-59313F3B5343}"/>
              </a:ext>
            </a:extLst>
          </p:cNvPr>
          <p:cNvSpPr txBox="1">
            <a:spLocks/>
          </p:cNvSpPr>
          <p:nvPr/>
        </p:nvSpPr>
        <p:spPr>
          <a:xfrm>
            <a:off x="-1187675" y="16991"/>
            <a:ext cx="8640000" cy="9000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b="1" i="0" kern="1200">
                <a:solidFill>
                  <a:srgbClr val="DC6028"/>
                </a:solidFill>
                <a:latin typeface="Georgia" panose="02040502050405020303" pitchFamily="18" charset="0"/>
                <a:ea typeface="+mj-ea"/>
                <a:cs typeface="+mj-cs"/>
              </a:defRPr>
            </a:lvl1pPr>
          </a:lstStyle>
          <a:p>
            <a:r>
              <a:rPr lang="fr-FR" sz="2400" dirty="0"/>
              <a:t>4. Comment devenir </a:t>
            </a:r>
            <a:r>
              <a:rPr lang="fr-FR" sz="2400" dirty="0" err="1"/>
              <a:t>ingénieur.Es</a:t>
            </a:r>
            <a:r>
              <a:rPr lang="fr-FR" sz="2400" dirty="0"/>
              <a:t> ?</a:t>
            </a:r>
          </a:p>
        </p:txBody>
      </p:sp>
      <p:pic>
        <p:nvPicPr>
          <p:cNvPr id="2" name="Image 1">
            <a:extLst>
              <a:ext uri="{FF2B5EF4-FFF2-40B4-BE49-F238E27FC236}">
                <a16:creationId xmlns:a16="http://schemas.microsoft.com/office/drawing/2014/main" id="{EA441121-C75B-15F3-3291-7E10327903EE}"/>
              </a:ext>
            </a:extLst>
          </p:cNvPr>
          <p:cNvPicPr>
            <a:picLocks noChangeAspect="1"/>
          </p:cNvPicPr>
          <p:nvPr/>
        </p:nvPicPr>
        <p:blipFill rotWithShape="1">
          <a:blip r:embed="rId2"/>
          <a:srcRect t="7131" r="3787"/>
          <a:stretch/>
        </p:blipFill>
        <p:spPr>
          <a:xfrm>
            <a:off x="7879551" y="4642"/>
            <a:ext cx="4312449" cy="5664545"/>
          </a:xfrm>
          <a:prstGeom prst="rect">
            <a:avLst/>
          </a:prstGeom>
        </p:spPr>
      </p:pic>
      <p:sp>
        <p:nvSpPr>
          <p:cNvPr id="6" name="ZoneTexte 5">
            <a:extLst>
              <a:ext uri="{FF2B5EF4-FFF2-40B4-BE49-F238E27FC236}">
                <a16:creationId xmlns:a16="http://schemas.microsoft.com/office/drawing/2014/main" id="{E9F2F8A7-2AF5-7073-CE21-04F231200E0A}"/>
              </a:ext>
            </a:extLst>
          </p:cNvPr>
          <p:cNvSpPr txBox="1"/>
          <p:nvPr/>
        </p:nvSpPr>
        <p:spPr>
          <a:xfrm>
            <a:off x="293598" y="678833"/>
            <a:ext cx="6547010" cy="1938992"/>
          </a:xfrm>
          <a:prstGeom prst="rect">
            <a:avLst/>
          </a:prstGeom>
          <a:noFill/>
        </p:spPr>
        <p:txBody>
          <a:bodyPr wrap="square">
            <a:spAutoFit/>
          </a:bodyPr>
          <a:lstStyle/>
          <a:p>
            <a:r>
              <a:rPr lang="fr-FR" sz="1200" b="1" dirty="0"/>
              <a:t>A l’issue du lycée en intégrant </a:t>
            </a:r>
            <a:r>
              <a:rPr lang="fr-FR" sz="1200" dirty="0"/>
              <a:t>:</a:t>
            </a:r>
          </a:p>
          <a:p>
            <a:pPr marL="285750" indent="-285750">
              <a:buFontTx/>
              <a:buChar char="-"/>
            </a:pPr>
            <a:r>
              <a:rPr lang="fr-FR" sz="1200" dirty="0"/>
              <a:t>Directement une </a:t>
            </a:r>
            <a:r>
              <a:rPr lang="fr-FR" sz="1200" b="1" dirty="0"/>
              <a:t>école d’</a:t>
            </a:r>
            <a:r>
              <a:rPr lang="fr-FR" sz="1200" b="1" dirty="0" err="1"/>
              <a:t>ingénieur.e</a:t>
            </a:r>
            <a:r>
              <a:rPr lang="fr-FR" sz="1200" b="1" dirty="0"/>
              <a:t> </a:t>
            </a:r>
            <a:r>
              <a:rPr lang="fr-FR" sz="1200" dirty="0"/>
              <a:t>préparant au titre d’</a:t>
            </a:r>
            <a:r>
              <a:rPr lang="fr-FR" sz="1200" dirty="0" err="1"/>
              <a:t>ingénieur.e</a:t>
            </a:r>
            <a:r>
              <a:rPr lang="fr-FR" sz="1200" dirty="0"/>
              <a:t> en 5 ans ;</a:t>
            </a:r>
          </a:p>
          <a:p>
            <a:pPr marL="285750" indent="-285750">
              <a:buFontTx/>
              <a:buChar char="-"/>
            </a:pPr>
            <a:r>
              <a:rPr lang="fr-FR" sz="1200" dirty="0"/>
              <a:t>Une </a:t>
            </a:r>
            <a:r>
              <a:rPr lang="fr-FR" sz="1200" b="1" dirty="0"/>
              <a:t>CPGE</a:t>
            </a:r>
            <a:r>
              <a:rPr lang="fr-FR" sz="1200" dirty="0"/>
              <a:t>( classe préparatoire aux grandes écoles) puis en passant un concours d’entrée ouvrant une grande diversité d’écoles d’</a:t>
            </a:r>
            <a:r>
              <a:rPr lang="fr-FR" sz="1200" dirty="0" err="1"/>
              <a:t>ingénieur.e.s</a:t>
            </a:r>
            <a:r>
              <a:rPr lang="fr-FR" sz="1200" dirty="0"/>
              <a:t>. ;</a:t>
            </a:r>
          </a:p>
          <a:p>
            <a:pPr marL="285750" indent="-285750">
              <a:buFontTx/>
              <a:buChar char="-"/>
            </a:pPr>
            <a:r>
              <a:rPr lang="fr-FR" sz="1200" dirty="0"/>
              <a:t>Une </a:t>
            </a:r>
            <a:r>
              <a:rPr lang="fr-FR" sz="1200" b="1" dirty="0"/>
              <a:t>CPI </a:t>
            </a:r>
            <a:r>
              <a:rPr lang="fr-FR" sz="1200" dirty="0"/>
              <a:t>( classe préparatoire intégrée préparant à certaines écoles spécialisées) ;</a:t>
            </a:r>
          </a:p>
          <a:p>
            <a:pPr marL="285750" indent="-285750">
              <a:buFontTx/>
              <a:buChar char="-"/>
            </a:pPr>
            <a:r>
              <a:rPr lang="fr-FR" sz="1200" dirty="0"/>
              <a:t>Un </a:t>
            </a:r>
            <a:r>
              <a:rPr lang="fr-FR" sz="1200" b="1" dirty="0"/>
              <a:t>IUT</a:t>
            </a:r>
            <a:r>
              <a:rPr lang="fr-FR" sz="1200" dirty="0"/>
              <a:t> (institut universitaire de technologie) ou une </a:t>
            </a:r>
            <a:r>
              <a:rPr lang="fr-FR" sz="1200" b="1" dirty="0"/>
              <a:t>STS</a:t>
            </a:r>
            <a:r>
              <a:rPr lang="fr-FR" sz="1200" dirty="0"/>
              <a:t> (section de techniciens supérieurs) sur dossier à l’issue d’un BUT (</a:t>
            </a:r>
            <a:r>
              <a:rPr lang="fr-FR" sz="1200" dirty="0" err="1"/>
              <a:t>bachelor</a:t>
            </a:r>
            <a:r>
              <a:rPr lang="fr-FR" sz="1200" dirty="0"/>
              <a:t> universitaire de technologie) ou d’une classe</a:t>
            </a:r>
            <a:r>
              <a:rPr lang="fr-FR" sz="1200" b="1" dirty="0"/>
              <a:t> ATS </a:t>
            </a:r>
            <a:r>
              <a:rPr lang="fr-FR" sz="1200" dirty="0"/>
              <a:t>(adaptation technicien supérieur) ;</a:t>
            </a:r>
          </a:p>
          <a:p>
            <a:pPr marL="285750" indent="-285750">
              <a:buFontTx/>
              <a:buChar char="-"/>
            </a:pPr>
            <a:r>
              <a:rPr lang="fr-FR" sz="1200" dirty="0"/>
              <a:t>Une </a:t>
            </a:r>
            <a:r>
              <a:rPr lang="fr-FR" sz="1200" b="1" dirty="0"/>
              <a:t>licence scientifique  </a:t>
            </a:r>
            <a:r>
              <a:rPr lang="fr-FR" sz="1200" dirty="0"/>
              <a:t>et en intégrant à l’issue du niveau L2 ou L3 en première ou en deuxième année d’école ;</a:t>
            </a:r>
          </a:p>
        </p:txBody>
      </p:sp>
      <p:sp>
        <p:nvSpPr>
          <p:cNvPr id="32" name="Rectangle 31">
            <a:extLst>
              <a:ext uri="{FF2B5EF4-FFF2-40B4-BE49-F238E27FC236}">
                <a16:creationId xmlns:a16="http://schemas.microsoft.com/office/drawing/2014/main" id="{B140548D-982C-8A17-26F5-EB01095594F2}"/>
              </a:ext>
            </a:extLst>
          </p:cNvPr>
          <p:cNvSpPr/>
          <p:nvPr/>
        </p:nvSpPr>
        <p:spPr>
          <a:xfrm>
            <a:off x="565200" y="3688008"/>
            <a:ext cx="1620000" cy="50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B10C100A-3D4F-9572-4249-DAA6C16FDBF5}"/>
              </a:ext>
            </a:extLst>
          </p:cNvPr>
          <p:cNvSpPr/>
          <p:nvPr/>
        </p:nvSpPr>
        <p:spPr>
          <a:xfrm>
            <a:off x="563347" y="4369471"/>
            <a:ext cx="1620000" cy="12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5" name="Connecteur droit avec flèche 34">
            <a:extLst>
              <a:ext uri="{FF2B5EF4-FFF2-40B4-BE49-F238E27FC236}">
                <a16:creationId xmlns:a16="http://schemas.microsoft.com/office/drawing/2014/main" id="{EBC0A38F-A248-776D-5188-BDA3AACFCCE2}"/>
              </a:ext>
            </a:extLst>
          </p:cNvPr>
          <p:cNvCxnSpPr>
            <a:cxnSpLocks/>
          </p:cNvCxnSpPr>
          <p:nvPr/>
        </p:nvCxnSpPr>
        <p:spPr>
          <a:xfrm flipV="1">
            <a:off x="1384307" y="4189943"/>
            <a:ext cx="0" cy="1804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ZoneTexte 35">
            <a:extLst>
              <a:ext uri="{FF2B5EF4-FFF2-40B4-BE49-F238E27FC236}">
                <a16:creationId xmlns:a16="http://schemas.microsoft.com/office/drawing/2014/main" id="{1126D58B-DAA5-185F-5BE3-36C23C689A41}"/>
              </a:ext>
            </a:extLst>
          </p:cNvPr>
          <p:cNvSpPr txBox="1"/>
          <p:nvPr/>
        </p:nvSpPr>
        <p:spPr>
          <a:xfrm>
            <a:off x="560388" y="2856222"/>
            <a:ext cx="1620000" cy="646331"/>
          </a:xfrm>
          <a:prstGeom prst="rect">
            <a:avLst/>
          </a:prstGeom>
          <a:noFill/>
        </p:spPr>
        <p:txBody>
          <a:bodyPr wrap="square" rtlCol="0">
            <a:spAutoFit/>
          </a:bodyPr>
          <a:lstStyle/>
          <a:p>
            <a:pPr algn="ctr"/>
            <a:r>
              <a:rPr lang="fr-FR" sz="1200" dirty="0"/>
              <a:t>École d’</a:t>
            </a:r>
            <a:r>
              <a:rPr lang="fr-FR" sz="1200" dirty="0" err="1"/>
              <a:t>ingénieur.e.s</a:t>
            </a:r>
            <a:r>
              <a:rPr lang="fr-FR" sz="1200" dirty="0"/>
              <a:t> agronomiques ou géologiques</a:t>
            </a:r>
          </a:p>
        </p:txBody>
      </p:sp>
      <p:sp>
        <p:nvSpPr>
          <p:cNvPr id="37" name="ZoneTexte 36">
            <a:extLst>
              <a:ext uri="{FF2B5EF4-FFF2-40B4-BE49-F238E27FC236}">
                <a16:creationId xmlns:a16="http://schemas.microsoft.com/office/drawing/2014/main" id="{298F74BF-8432-B4F3-20FC-6801013D8223}"/>
              </a:ext>
            </a:extLst>
          </p:cNvPr>
          <p:cNvSpPr txBox="1"/>
          <p:nvPr/>
        </p:nvSpPr>
        <p:spPr>
          <a:xfrm>
            <a:off x="2826593" y="4408611"/>
            <a:ext cx="1620000" cy="1200329"/>
          </a:xfrm>
          <a:prstGeom prst="rect">
            <a:avLst/>
          </a:prstGeom>
          <a:noFill/>
        </p:spPr>
        <p:txBody>
          <a:bodyPr wrap="square" rtlCol="0">
            <a:spAutoFit/>
          </a:bodyPr>
          <a:lstStyle/>
          <a:p>
            <a:pPr algn="ctr"/>
            <a:r>
              <a:rPr lang="fr-FR" sz="1200" dirty="0"/>
              <a:t>Exemple</a:t>
            </a:r>
          </a:p>
          <a:p>
            <a:pPr algn="ctr"/>
            <a:r>
              <a:rPr lang="fr-FR" sz="1200" b="1" dirty="0"/>
              <a:t>Première</a:t>
            </a:r>
          </a:p>
          <a:p>
            <a:pPr algn="ctr"/>
            <a:r>
              <a:rPr lang="fr-FR" sz="1200" dirty="0"/>
              <a:t>Maths, PC, NSI</a:t>
            </a:r>
          </a:p>
          <a:p>
            <a:pPr algn="ctr"/>
            <a:r>
              <a:rPr lang="fr-FR" sz="1200" b="1" dirty="0"/>
              <a:t>Terminale</a:t>
            </a:r>
          </a:p>
          <a:p>
            <a:pPr algn="ctr"/>
            <a:r>
              <a:rPr lang="fr-FR" sz="1200" dirty="0"/>
              <a:t>Maths, NSI</a:t>
            </a:r>
          </a:p>
          <a:p>
            <a:pPr algn="ctr"/>
            <a:r>
              <a:rPr lang="fr-FR" sz="1200" dirty="0"/>
              <a:t>Option ou non M </a:t>
            </a:r>
            <a:r>
              <a:rPr lang="fr-FR" sz="1200" dirty="0" err="1"/>
              <a:t>exp</a:t>
            </a:r>
            <a:endParaRPr lang="fr-FR" sz="1200" dirty="0"/>
          </a:p>
        </p:txBody>
      </p:sp>
      <p:sp>
        <p:nvSpPr>
          <p:cNvPr id="39" name="ZoneTexte 38">
            <a:extLst>
              <a:ext uri="{FF2B5EF4-FFF2-40B4-BE49-F238E27FC236}">
                <a16:creationId xmlns:a16="http://schemas.microsoft.com/office/drawing/2014/main" id="{ED281870-99F4-6533-A6F7-5C3C044E9AB7}"/>
              </a:ext>
            </a:extLst>
          </p:cNvPr>
          <p:cNvSpPr txBox="1"/>
          <p:nvPr/>
        </p:nvSpPr>
        <p:spPr>
          <a:xfrm>
            <a:off x="3098559" y="3738877"/>
            <a:ext cx="1121756" cy="307777"/>
          </a:xfrm>
          <a:prstGeom prst="rect">
            <a:avLst/>
          </a:prstGeom>
          <a:noFill/>
        </p:spPr>
        <p:txBody>
          <a:bodyPr wrap="square" rtlCol="0">
            <a:spAutoFit/>
          </a:bodyPr>
          <a:lstStyle/>
          <a:p>
            <a:r>
              <a:rPr lang="fr-FR" b="1" dirty="0"/>
              <a:t>CPGE MPI</a:t>
            </a:r>
          </a:p>
        </p:txBody>
      </p:sp>
      <p:sp>
        <p:nvSpPr>
          <p:cNvPr id="41" name="Rectangle 40">
            <a:extLst>
              <a:ext uri="{FF2B5EF4-FFF2-40B4-BE49-F238E27FC236}">
                <a16:creationId xmlns:a16="http://schemas.microsoft.com/office/drawing/2014/main" id="{DE12E5E4-70B4-F48C-2494-6C28A04BB0B4}"/>
              </a:ext>
            </a:extLst>
          </p:cNvPr>
          <p:cNvSpPr/>
          <p:nvPr/>
        </p:nvSpPr>
        <p:spPr>
          <a:xfrm>
            <a:off x="5119200" y="2797200"/>
            <a:ext cx="1620000" cy="705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773B9CAB-2987-B450-7554-437D6B232738}"/>
              </a:ext>
            </a:extLst>
          </p:cNvPr>
          <p:cNvSpPr/>
          <p:nvPr/>
        </p:nvSpPr>
        <p:spPr>
          <a:xfrm>
            <a:off x="2875664" y="2796953"/>
            <a:ext cx="1620000" cy="705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rgbClr val="39699A"/>
                </a:solidFill>
              </a:rPr>
              <a:t>É</a:t>
            </a:r>
            <a:r>
              <a:rPr lang="fr-FR" sz="1200" dirty="0">
                <a:solidFill>
                  <a:schemeClr val="tx1"/>
                </a:solidFill>
              </a:rPr>
              <a:t>cole d’</a:t>
            </a:r>
            <a:r>
              <a:rPr lang="fr-FR" sz="1200" dirty="0" err="1">
                <a:solidFill>
                  <a:schemeClr val="tx1"/>
                </a:solidFill>
              </a:rPr>
              <a:t>ingénieur.e.s</a:t>
            </a:r>
            <a:r>
              <a:rPr lang="fr-FR" sz="1200" dirty="0">
                <a:solidFill>
                  <a:schemeClr val="tx1"/>
                </a:solidFill>
              </a:rPr>
              <a:t> informatiques ou généralistes</a:t>
            </a:r>
          </a:p>
        </p:txBody>
      </p:sp>
      <p:sp>
        <p:nvSpPr>
          <p:cNvPr id="43" name="ZoneTexte 42">
            <a:extLst>
              <a:ext uri="{FF2B5EF4-FFF2-40B4-BE49-F238E27FC236}">
                <a16:creationId xmlns:a16="http://schemas.microsoft.com/office/drawing/2014/main" id="{4FC6266F-1B55-73C7-9E81-A7A159039EAD}"/>
              </a:ext>
            </a:extLst>
          </p:cNvPr>
          <p:cNvSpPr txBox="1"/>
          <p:nvPr/>
        </p:nvSpPr>
        <p:spPr>
          <a:xfrm>
            <a:off x="5037459" y="4415717"/>
            <a:ext cx="1620000" cy="1200329"/>
          </a:xfrm>
          <a:prstGeom prst="rect">
            <a:avLst/>
          </a:prstGeom>
          <a:noFill/>
        </p:spPr>
        <p:txBody>
          <a:bodyPr wrap="square" rtlCol="0">
            <a:spAutoFit/>
          </a:bodyPr>
          <a:lstStyle/>
          <a:p>
            <a:pPr algn="ctr"/>
            <a:r>
              <a:rPr lang="fr-FR" sz="1200" dirty="0"/>
              <a:t>Exemple</a:t>
            </a:r>
          </a:p>
          <a:p>
            <a:pPr algn="ctr"/>
            <a:r>
              <a:rPr lang="fr-FR" sz="1200" b="1" dirty="0"/>
              <a:t>Première</a:t>
            </a:r>
          </a:p>
          <a:p>
            <a:pPr algn="ctr"/>
            <a:r>
              <a:rPr lang="fr-FR" sz="1200" dirty="0"/>
              <a:t>Maths, PC, SI ou NSI</a:t>
            </a:r>
          </a:p>
          <a:p>
            <a:pPr algn="ctr"/>
            <a:r>
              <a:rPr lang="fr-FR" sz="1200" b="1" dirty="0"/>
              <a:t>T </a:t>
            </a:r>
            <a:r>
              <a:rPr lang="fr-FR" sz="1200" b="1" dirty="0" err="1"/>
              <a:t>erminale</a:t>
            </a:r>
            <a:endParaRPr lang="fr-FR" sz="1200" b="1" dirty="0"/>
          </a:p>
          <a:p>
            <a:pPr algn="ctr"/>
            <a:r>
              <a:rPr lang="fr-FR" sz="1200" dirty="0"/>
              <a:t>Maths, PC</a:t>
            </a:r>
          </a:p>
          <a:p>
            <a:pPr algn="ctr"/>
            <a:r>
              <a:rPr lang="fr-FR" sz="1200" dirty="0"/>
              <a:t>Option ou non M </a:t>
            </a:r>
            <a:r>
              <a:rPr lang="fr-FR" sz="1200" dirty="0" err="1"/>
              <a:t>exp</a:t>
            </a:r>
            <a:endParaRPr lang="fr-FR" sz="1200" dirty="0"/>
          </a:p>
        </p:txBody>
      </p:sp>
      <p:sp>
        <p:nvSpPr>
          <p:cNvPr id="44" name="ZoneTexte 43">
            <a:extLst>
              <a:ext uri="{FF2B5EF4-FFF2-40B4-BE49-F238E27FC236}">
                <a16:creationId xmlns:a16="http://schemas.microsoft.com/office/drawing/2014/main" id="{833A4CB8-F9FF-94E6-5054-528F7B2A9439}"/>
              </a:ext>
            </a:extLst>
          </p:cNvPr>
          <p:cNvSpPr txBox="1"/>
          <p:nvPr/>
        </p:nvSpPr>
        <p:spPr>
          <a:xfrm>
            <a:off x="5157963" y="2831735"/>
            <a:ext cx="1552663" cy="646331"/>
          </a:xfrm>
          <a:prstGeom prst="rect">
            <a:avLst/>
          </a:prstGeom>
          <a:noFill/>
        </p:spPr>
        <p:txBody>
          <a:bodyPr wrap="square" rtlCol="0">
            <a:spAutoFit/>
          </a:bodyPr>
          <a:lstStyle/>
          <a:p>
            <a:r>
              <a:rPr lang="fr-FR" sz="1200" dirty="0"/>
              <a:t>Écoles d’</a:t>
            </a:r>
            <a:r>
              <a:rPr lang="fr-FR" sz="1200" dirty="0" err="1"/>
              <a:t>ingénieur.e.s</a:t>
            </a:r>
            <a:r>
              <a:rPr lang="fr-FR" sz="1200" dirty="0"/>
              <a:t> spécialisés ou généralistes</a:t>
            </a:r>
          </a:p>
        </p:txBody>
      </p:sp>
      <p:sp>
        <p:nvSpPr>
          <p:cNvPr id="47" name="ZoneTexte 46">
            <a:extLst>
              <a:ext uri="{FF2B5EF4-FFF2-40B4-BE49-F238E27FC236}">
                <a16:creationId xmlns:a16="http://schemas.microsoft.com/office/drawing/2014/main" id="{DF757249-BB05-2760-D1A6-C82E3DA5C5FA}"/>
              </a:ext>
            </a:extLst>
          </p:cNvPr>
          <p:cNvSpPr txBox="1"/>
          <p:nvPr/>
        </p:nvSpPr>
        <p:spPr>
          <a:xfrm>
            <a:off x="661598" y="4403281"/>
            <a:ext cx="1483522" cy="1200329"/>
          </a:xfrm>
          <a:prstGeom prst="rect">
            <a:avLst/>
          </a:prstGeom>
          <a:noFill/>
        </p:spPr>
        <p:txBody>
          <a:bodyPr wrap="square" rtlCol="0">
            <a:spAutoFit/>
          </a:bodyPr>
          <a:lstStyle/>
          <a:p>
            <a:pPr algn="ctr"/>
            <a:r>
              <a:rPr lang="fr-FR" sz="1200" dirty="0"/>
              <a:t>Exemple</a:t>
            </a:r>
          </a:p>
          <a:p>
            <a:pPr algn="ctr"/>
            <a:r>
              <a:rPr lang="fr-FR" sz="1200" b="1" dirty="0"/>
              <a:t>Première</a:t>
            </a:r>
          </a:p>
          <a:p>
            <a:pPr algn="ctr"/>
            <a:r>
              <a:rPr lang="fr-FR" sz="1200" dirty="0"/>
              <a:t>Maths, PC, SVT</a:t>
            </a:r>
          </a:p>
          <a:p>
            <a:pPr algn="ctr"/>
            <a:r>
              <a:rPr lang="fr-FR" sz="1200" b="1" dirty="0"/>
              <a:t>Terminale</a:t>
            </a:r>
          </a:p>
          <a:p>
            <a:pPr algn="ctr"/>
            <a:r>
              <a:rPr lang="fr-FR" sz="1200" dirty="0"/>
              <a:t>PC, SVT</a:t>
            </a:r>
          </a:p>
          <a:p>
            <a:pPr algn="ctr"/>
            <a:r>
              <a:rPr lang="fr-FR" sz="1200" dirty="0"/>
              <a:t>Option M </a:t>
            </a:r>
            <a:r>
              <a:rPr lang="fr-FR" sz="1200" dirty="0" err="1"/>
              <a:t>comp</a:t>
            </a:r>
            <a:endParaRPr lang="fr-FR" sz="1200" dirty="0"/>
          </a:p>
        </p:txBody>
      </p:sp>
      <p:sp>
        <p:nvSpPr>
          <p:cNvPr id="51" name="ZoneTexte 50">
            <a:extLst>
              <a:ext uri="{FF2B5EF4-FFF2-40B4-BE49-F238E27FC236}">
                <a16:creationId xmlns:a16="http://schemas.microsoft.com/office/drawing/2014/main" id="{EF38E9D7-4C05-F166-B161-DA5FCF3E2A3A}"/>
              </a:ext>
            </a:extLst>
          </p:cNvPr>
          <p:cNvSpPr txBox="1"/>
          <p:nvPr/>
        </p:nvSpPr>
        <p:spPr>
          <a:xfrm>
            <a:off x="653648" y="3690382"/>
            <a:ext cx="1433481" cy="307777"/>
          </a:xfrm>
          <a:prstGeom prst="rect">
            <a:avLst/>
          </a:prstGeom>
          <a:noFill/>
        </p:spPr>
        <p:txBody>
          <a:bodyPr wrap="square" rtlCol="0">
            <a:spAutoFit/>
          </a:bodyPr>
          <a:lstStyle/>
          <a:p>
            <a:r>
              <a:rPr lang="fr-FR" b="1" dirty="0"/>
              <a:t>CPGE BCPST</a:t>
            </a:r>
          </a:p>
        </p:txBody>
      </p:sp>
      <p:cxnSp>
        <p:nvCxnSpPr>
          <p:cNvPr id="56" name="Connecteur droit avec flèche 55">
            <a:extLst>
              <a:ext uri="{FF2B5EF4-FFF2-40B4-BE49-F238E27FC236}">
                <a16:creationId xmlns:a16="http://schemas.microsoft.com/office/drawing/2014/main" id="{F7462FDD-A1EE-0D8A-10E7-568ADBA384FC}"/>
              </a:ext>
            </a:extLst>
          </p:cNvPr>
          <p:cNvCxnSpPr>
            <a:cxnSpLocks/>
          </p:cNvCxnSpPr>
          <p:nvPr/>
        </p:nvCxnSpPr>
        <p:spPr>
          <a:xfrm flipV="1">
            <a:off x="1346265" y="3495282"/>
            <a:ext cx="0" cy="1804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Connecteur droit avec flèche 56">
            <a:extLst>
              <a:ext uri="{FF2B5EF4-FFF2-40B4-BE49-F238E27FC236}">
                <a16:creationId xmlns:a16="http://schemas.microsoft.com/office/drawing/2014/main" id="{C277D14B-FE41-D527-25DD-A62E6838A851}"/>
              </a:ext>
            </a:extLst>
          </p:cNvPr>
          <p:cNvCxnSpPr>
            <a:cxnSpLocks/>
          </p:cNvCxnSpPr>
          <p:nvPr/>
        </p:nvCxnSpPr>
        <p:spPr>
          <a:xfrm flipV="1">
            <a:off x="3673638" y="4188600"/>
            <a:ext cx="0" cy="1804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Connecteur droit avec flèche 58">
            <a:extLst>
              <a:ext uri="{FF2B5EF4-FFF2-40B4-BE49-F238E27FC236}">
                <a16:creationId xmlns:a16="http://schemas.microsoft.com/office/drawing/2014/main" id="{58AE324F-F028-59C4-A47F-7FE6C05D731F}"/>
              </a:ext>
            </a:extLst>
          </p:cNvPr>
          <p:cNvCxnSpPr>
            <a:cxnSpLocks/>
          </p:cNvCxnSpPr>
          <p:nvPr/>
        </p:nvCxnSpPr>
        <p:spPr>
          <a:xfrm flipV="1">
            <a:off x="3659437" y="3509570"/>
            <a:ext cx="0" cy="1804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2711BE77-3B8B-8EDB-DD92-0AB178998772}"/>
              </a:ext>
            </a:extLst>
          </p:cNvPr>
          <p:cNvSpPr/>
          <p:nvPr/>
        </p:nvSpPr>
        <p:spPr>
          <a:xfrm>
            <a:off x="5119200" y="3686400"/>
            <a:ext cx="1620000" cy="50215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1" name="Connecteur droit avec flèche 60">
            <a:extLst>
              <a:ext uri="{FF2B5EF4-FFF2-40B4-BE49-F238E27FC236}">
                <a16:creationId xmlns:a16="http://schemas.microsoft.com/office/drawing/2014/main" id="{69A11295-15A9-489E-14DE-59582FEA8FA5}"/>
              </a:ext>
            </a:extLst>
          </p:cNvPr>
          <p:cNvCxnSpPr>
            <a:cxnSpLocks/>
          </p:cNvCxnSpPr>
          <p:nvPr/>
        </p:nvCxnSpPr>
        <p:spPr>
          <a:xfrm flipV="1">
            <a:off x="5927358" y="4190167"/>
            <a:ext cx="0" cy="1804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Connecteur droit avec flèche 61">
            <a:extLst>
              <a:ext uri="{FF2B5EF4-FFF2-40B4-BE49-F238E27FC236}">
                <a16:creationId xmlns:a16="http://schemas.microsoft.com/office/drawing/2014/main" id="{63E5300B-F379-0B17-5DDB-AC3BC26C56C6}"/>
              </a:ext>
            </a:extLst>
          </p:cNvPr>
          <p:cNvCxnSpPr>
            <a:cxnSpLocks/>
          </p:cNvCxnSpPr>
          <p:nvPr/>
        </p:nvCxnSpPr>
        <p:spPr>
          <a:xfrm flipV="1">
            <a:off x="5917832" y="3497240"/>
            <a:ext cx="0" cy="1804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4" name="ZoneTexte 63">
            <a:extLst>
              <a:ext uri="{FF2B5EF4-FFF2-40B4-BE49-F238E27FC236}">
                <a16:creationId xmlns:a16="http://schemas.microsoft.com/office/drawing/2014/main" id="{D76E5026-D17F-89BE-C903-7DB0E9609858}"/>
              </a:ext>
            </a:extLst>
          </p:cNvPr>
          <p:cNvSpPr txBox="1"/>
          <p:nvPr/>
        </p:nvSpPr>
        <p:spPr>
          <a:xfrm>
            <a:off x="5090022" y="3628384"/>
            <a:ext cx="1649042" cy="523220"/>
          </a:xfrm>
          <a:prstGeom prst="rect">
            <a:avLst/>
          </a:prstGeom>
          <a:noFill/>
        </p:spPr>
        <p:txBody>
          <a:bodyPr wrap="square" rtlCol="0">
            <a:spAutoFit/>
          </a:bodyPr>
          <a:lstStyle/>
          <a:p>
            <a:pPr algn="ctr"/>
            <a:r>
              <a:rPr lang="fr-FR" b="1" dirty="0"/>
              <a:t>CPGE MPSI/PCSI/PTSI</a:t>
            </a:r>
          </a:p>
        </p:txBody>
      </p:sp>
    </p:spTree>
    <p:extLst>
      <p:ext uri="{BB962C8B-B14F-4D97-AF65-F5344CB8AC3E}">
        <p14:creationId xmlns:p14="http://schemas.microsoft.com/office/powerpoint/2010/main" val="3878283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76253A0A-0112-9779-1421-66B062C5D939}"/>
              </a:ext>
            </a:extLst>
          </p:cNvPr>
          <p:cNvSpPr txBox="1">
            <a:spLocks/>
          </p:cNvSpPr>
          <p:nvPr/>
        </p:nvSpPr>
        <p:spPr>
          <a:xfrm>
            <a:off x="0" y="1214015"/>
            <a:ext cx="7879552" cy="445517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rgbClr val="DC602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algn="l"/>
            <a:endParaRPr lang="fr-FR" sz="1800" dirty="0">
              <a:solidFill>
                <a:srgbClr val="3C6EA3"/>
              </a:solidFill>
            </a:endParaRPr>
          </a:p>
        </p:txBody>
      </p:sp>
      <p:sp>
        <p:nvSpPr>
          <p:cNvPr id="4" name="Titre 1">
            <a:extLst>
              <a:ext uri="{FF2B5EF4-FFF2-40B4-BE49-F238E27FC236}">
                <a16:creationId xmlns:a16="http://schemas.microsoft.com/office/drawing/2014/main" id="{29724797-A799-822B-5201-59313F3B5343}"/>
              </a:ext>
            </a:extLst>
          </p:cNvPr>
          <p:cNvSpPr txBox="1">
            <a:spLocks/>
          </p:cNvSpPr>
          <p:nvPr/>
        </p:nvSpPr>
        <p:spPr>
          <a:xfrm>
            <a:off x="1776000" y="277230"/>
            <a:ext cx="8640000" cy="9000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b="1" i="0" kern="1200">
                <a:solidFill>
                  <a:srgbClr val="DC6028"/>
                </a:solidFill>
                <a:latin typeface="Georgia" panose="02040502050405020303" pitchFamily="18" charset="0"/>
                <a:ea typeface="+mj-ea"/>
                <a:cs typeface="+mj-cs"/>
              </a:defRPr>
            </a:lvl1pPr>
          </a:lstStyle>
          <a:p>
            <a:r>
              <a:rPr lang="fr-FR" sz="2400" dirty="0"/>
              <a:t>4. Comment devenir </a:t>
            </a:r>
            <a:r>
              <a:rPr lang="fr-FR" sz="2400" dirty="0" err="1"/>
              <a:t>ingénieur.Es</a:t>
            </a:r>
            <a:r>
              <a:rPr lang="fr-FR" sz="2400" dirty="0"/>
              <a:t> ?</a:t>
            </a:r>
          </a:p>
        </p:txBody>
      </p:sp>
      <p:sp>
        <p:nvSpPr>
          <p:cNvPr id="5" name="ZoneTexte 4">
            <a:extLst>
              <a:ext uri="{FF2B5EF4-FFF2-40B4-BE49-F238E27FC236}">
                <a16:creationId xmlns:a16="http://schemas.microsoft.com/office/drawing/2014/main" id="{A3BF6449-E2AF-F269-4D34-41E322E059F2}"/>
              </a:ext>
            </a:extLst>
          </p:cNvPr>
          <p:cNvSpPr txBox="1"/>
          <p:nvPr/>
        </p:nvSpPr>
        <p:spPr>
          <a:xfrm>
            <a:off x="386687" y="1177230"/>
            <a:ext cx="4471526" cy="3970318"/>
          </a:xfrm>
          <a:prstGeom prst="rect">
            <a:avLst/>
          </a:prstGeom>
          <a:noFill/>
        </p:spPr>
        <p:txBody>
          <a:bodyPr wrap="square" rtlCol="0">
            <a:spAutoFit/>
          </a:bodyPr>
          <a:lstStyle/>
          <a:p>
            <a:endParaRPr lang="fr-FR" sz="1400" dirty="0"/>
          </a:p>
          <a:p>
            <a:r>
              <a:rPr lang="fr-FR" sz="1400" dirty="0"/>
              <a:t>On obtient le titres d’</a:t>
            </a:r>
            <a:r>
              <a:rPr lang="fr-FR" sz="1400" dirty="0" err="1"/>
              <a:t>ingénieur.e.s</a:t>
            </a:r>
            <a:r>
              <a:rPr lang="fr-FR" sz="1400" dirty="0"/>
              <a:t> après 5 années d’étude dans l’enseignement supérieur, en intégrant une école d’</a:t>
            </a:r>
            <a:r>
              <a:rPr lang="fr-FR" sz="1400" dirty="0" err="1"/>
              <a:t>ingénieur.e.s</a:t>
            </a:r>
            <a:r>
              <a:rPr lang="fr-FR" sz="1400" dirty="0"/>
              <a:t> ou certaines filières dans les universités</a:t>
            </a:r>
          </a:p>
          <a:p>
            <a:endParaRPr lang="fr-FR" sz="1400" dirty="0"/>
          </a:p>
          <a:p>
            <a:r>
              <a:rPr lang="fr-FR" sz="1400" dirty="0"/>
              <a:t>Plusieurs voies d’accès dans les écoles d’ingénieurs, sous statut étudiant </a:t>
            </a:r>
          </a:p>
          <a:p>
            <a:pPr marL="285750" indent="-285750">
              <a:buFontTx/>
              <a:buChar char="-"/>
            </a:pPr>
            <a:r>
              <a:rPr lang="fr-FR" sz="1400" dirty="0"/>
              <a:t>directement à l’issue du baccalauréat dans des écoles d’</a:t>
            </a:r>
            <a:r>
              <a:rPr lang="fr-FR" sz="1400" dirty="0" err="1"/>
              <a:t>ingénieur.e.s</a:t>
            </a:r>
            <a:r>
              <a:rPr lang="fr-FR" sz="1400" dirty="0"/>
              <a:t> en 5 ans</a:t>
            </a:r>
          </a:p>
          <a:p>
            <a:pPr marL="285750" indent="-285750">
              <a:buFontTx/>
              <a:buChar char="-"/>
            </a:pPr>
            <a:r>
              <a:rPr lang="fr-FR" sz="1400" dirty="0"/>
              <a:t>à bac +2 après une CPGE ou un DUT,</a:t>
            </a:r>
          </a:p>
          <a:p>
            <a:pPr marL="285750" indent="-285750">
              <a:buFontTx/>
              <a:buChar char="-"/>
            </a:pPr>
            <a:r>
              <a:rPr lang="fr-FR" sz="1400" dirty="0"/>
              <a:t>à bac+3 après un BTS suivi d’une ATS, entrée en 1</a:t>
            </a:r>
            <a:r>
              <a:rPr lang="fr-FR" sz="1400" baseline="30000" dirty="0"/>
              <a:t>ère</a:t>
            </a:r>
            <a:r>
              <a:rPr lang="fr-FR" sz="1400" dirty="0"/>
              <a:t> année d’école d’ingénieurs en 3 ans</a:t>
            </a:r>
          </a:p>
          <a:p>
            <a:pPr marL="285750" indent="-285750">
              <a:buFontTx/>
              <a:buChar char="-"/>
            </a:pPr>
            <a:r>
              <a:rPr lang="fr-FR" sz="1400" dirty="0"/>
              <a:t>à bac+3, après une L3, entrée en 2</a:t>
            </a:r>
            <a:r>
              <a:rPr lang="fr-FR" sz="1400" baseline="30000" dirty="0"/>
              <a:t>ème</a:t>
            </a:r>
            <a:r>
              <a:rPr lang="fr-FR" sz="1400" dirty="0"/>
              <a:t> année d’école d’ingénieurs en 3 ans</a:t>
            </a:r>
          </a:p>
          <a:p>
            <a:pPr marL="285750" indent="-285750">
              <a:buFontTx/>
              <a:buChar char="-"/>
            </a:pPr>
            <a:r>
              <a:rPr lang="fr-FR" sz="1400" dirty="0"/>
              <a:t>À bac +4, après un M1, une année de master</a:t>
            </a:r>
          </a:p>
          <a:p>
            <a:pPr marL="285750" indent="-285750">
              <a:buFontTx/>
              <a:buChar char="-"/>
            </a:pPr>
            <a:endParaRPr lang="fr-FR" sz="1400" dirty="0"/>
          </a:p>
          <a:p>
            <a:r>
              <a:rPr lang="fr-FR" sz="1400" dirty="0"/>
              <a:t>Les écoles d’ingénieurs proposent une scolarité sous statut étudiant ou par le biais de l’apprentissage.</a:t>
            </a:r>
          </a:p>
        </p:txBody>
      </p:sp>
      <p:pic>
        <p:nvPicPr>
          <p:cNvPr id="7" name="Picture 2" descr="Afficher l’image source">
            <a:extLst>
              <a:ext uri="{FF2B5EF4-FFF2-40B4-BE49-F238E27FC236}">
                <a16:creationId xmlns:a16="http://schemas.microsoft.com/office/drawing/2014/main" id="{6B2480B8-0FD6-F778-5EF8-3A61298CA8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6690" y="1177230"/>
            <a:ext cx="6606968" cy="4162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974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re 25">
            <a:extLst>
              <a:ext uri="{FF2B5EF4-FFF2-40B4-BE49-F238E27FC236}">
                <a16:creationId xmlns:a16="http://schemas.microsoft.com/office/drawing/2014/main" id="{4BA7CD58-9335-4384-B244-5993119A3423}"/>
              </a:ext>
            </a:extLst>
          </p:cNvPr>
          <p:cNvSpPr>
            <a:spLocks noGrp="1"/>
          </p:cNvSpPr>
          <p:nvPr>
            <p:ph type="title"/>
          </p:nvPr>
        </p:nvSpPr>
        <p:spPr>
          <a:xfrm>
            <a:off x="785212" y="599980"/>
            <a:ext cx="5842913" cy="1035781"/>
          </a:xfrm>
        </p:spPr>
        <p:txBody>
          <a:bodyPr anchor="t">
            <a:noAutofit/>
          </a:bodyPr>
          <a:lstStyle/>
          <a:p>
            <a:pPr algn="l"/>
            <a:r>
              <a:rPr lang="fr-FR" sz="2400" dirty="0">
                <a:solidFill>
                  <a:srgbClr val="DC6028"/>
                </a:solidFill>
              </a:rPr>
              <a:t>5. Sitographie pour aller plus loin</a:t>
            </a:r>
          </a:p>
        </p:txBody>
      </p:sp>
      <p:sp>
        <p:nvSpPr>
          <p:cNvPr id="2" name="Espace réservé du texte 2">
            <a:extLst>
              <a:ext uri="{FF2B5EF4-FFF2-40B4-BE49-F238E27FC236}">
                <a16:creationId xmlns:a16="http://schemas.microsoft.com/office/drawing/2014/main" id="{F8D67E77-9C8F-4D98-E8F0-641D4389A126}"/>
              </a:ext>
            </a:extLst>
          </p:cNvPr>
          <p:cNvSpPr txBox="1">
            <a:spLocks/>
          </p:cNvSpPr>
          <p:nvPr/>
        </p:nvSpPr>
        <p:spPr>
          <a:xfrm>
            <a:off x="337851" y="2198218"/>
            <a:ext cx="9680862" cy="2461563"/>
          </a:xfrm>
          <a:prstGeom prst="rect">
            <a:avLst/>
          </a:prstGeom>
        </p:spPr>
        <p:txBody>
          <a:bodyPr vert="horz" lIns="91440" tIns="45720" rIns="91440" bIns="45720" rtlCol="0" anchor="t">
            <a:normAutofit lnSpcReduction="10000"/>
          </a:bodyPr>
          <a:lstStyle>
            <a:lvl1pPr marL="0" indent="0" algn="r"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285750" algn="l">
              <a:buFont typeface="Wingdings" panose="05000000000000000000" pitchFamily="2" charset="2"/>
              <a:buChar char="Ø"/>
            </a:pPr>
            <a:r>
              <a:rPr lang="fr-FR" dirty="0">
                <a:solidFill>
                  <a:srgbClr val="39699A"/>
                </a:solidFill>
              </a:rPr>
              <a:t>Documentaire </a:t>
            </a:r>
            <a:r>
              <a:rPr lang="fr-FR" dirty="0" err="1">
                <a:solidFill>
                  <a:srgbClr val="39699A"/>
                </a:solidFill>
              </a:rPr>
              <a:t>Ingénieur.Es</a:t>
            </a:r>
            <a:r>
              <a:rPr lang="fr-FR" dirty="0">
                <a:solidFill>
                  <a:srgbClr val="39699A"/>
                </a:solidFill>
              </a:rPr>
              <a:t> </a:t>
            </a:r>
            <a:r>
              <a:rPr lang="fr-FR" dirty="0">
                <a:solidFill>
                  <a:srgbClr val="39699A"/>
                </a:solidFill>
                <a:hlinkClick r:id="rId2"/>
              </a:rPr>
              <a:t>documentaire </a:t>
            </a:r>
            <a:r>
              <a:rPr lang="fr-FR" dirty="0" err="1">
                <a:solidFill>
                  <a:srgbClr val="39699A"/>
                </a:solidFill>
                <a:hlinkClick r:id="rId2"/>
              </a:rPr>
              <a:t>IngénieurEs</a:t>
            </a:r>
            <a:r>
              <a:rPr lang="fr-FR" dirty="0">
                <a:solidFill>
                  <a:srgbClr val="39699A"/>
                </a:solidFill>
                <a:hlinkClick r:id="rId2"/>
              </a:rPr>
              <a:t> – Fondation Mines Paris</a:t>
            </a:r>
            <a:endParaRPr lang="fr-FR" dirty="0">
              <a:solidFill>
                <a:srgbClr val="39699A"/>
              </a:solidFill>
            </a:endParaRPr>
          </a:p>
          <a:p>
            <a:pPr marL="514350" indent="-285750" algn="l">
              <a:buFont typeface="Wingdings" panose="05000000000000000000" pitchFamily="2" charset="2"/>
              <a:buChar char="Ø"/>
            </a:pPr>
            <a:r>
              <a:rPr lang="fr-FR" dirty="0">
                <a:solidFill>
                  <a:srgbClr val="39699A"/>
                </a:solidFill>
              </a:rPr>
              <a:t>ONISEP : </a:t>
            </a:r>
          </a:p>
          <a:p>
            <a:pPr marL="971550" lvl="1" indent="-285750"/>
            <a:r>
              <a:rPr lang="fr-FR" sz="1600" dirty="0">
                <a:solidFill>
                  <a:srgbClr val="39699A"/>
                </a:solidFill>
              </a:rPr>
              <a:t>Ecoles d’ingénieurs : </a:t>
            </a:r>
            <a:r>
              <a:rPr lang="fr-FR" sz="1600" dirty="0">
                <a:solidFill>
                  <a:srgbClr val="39699A"/>
                </a:solidFill>
                <a:hlinkClick r:id="rId3">
                  <a:extLst>
                    <a:ext uri="{A12FA001-AC4F-418D-AE19-62706E023703}">
                      <ahyp:hlinkClr xmlns:ahyp="http://schemas.microsoft.com/office/drawing/2018/hyperlinkcolor" val="tx"/>
                    </a:ext>
                  </a:extLst>
                </a:hlinkClick>
              </a:rPr>
              <a:t>Les écoles d'ingénieurs – Onisep</a:t>
            </a:r>
            <a:r>
              <a:rPr lang="fr-FR" sz="1600" dirty="0">
                <a:solidFill>
                  <a:srgbClr val="39699A"/>
                </a:solidFill>
              </a:rPr>
              <a:t> ; </a:t>
            </a:r>
            <a:r>
              <a:rPr lang="fr-FR" sz="1600" dirty="0">
                <a:solidFill>
                  <a:srgbClr val="39699A"/>
                </a:solidFill>
                <a:hlinkClick r:id="rId4">
                  <a:extLst>
                    <a:ext uri="{A12FA001-AC4F-418D-AE19-62706E023703}">
                      <ahyp:hlinkClr xmlns:ahyp="http://schemas.microsoft.com/office/drawing/2018/hyperlinkcolor" val="tx"/>
                    </a:ext>
                  </a:extLst>
                </a:hlinkClick>
              </a:rPr>
              <a:t>Écoles d'ingénieurs | Dossiers (onisep.fr)</a:t>
            </a:r>
            <a:endParaRPr lang="fr-FR" sz="1600" dirty="0">
              <a:solidFill>
                <a:srgbClr val="39699A"/>
              </a:solidFill>
            </a:endParaRPr>
          </a:p>
          <a:p>
            <a:pPr marL="971550" lvl="1" indent="-285750"/>
            <a:r>
              <a:rPr lang="fr-FR" sz="1600" dirty="0">
                <a:solidFill>
                  <a:srgbClr val="39699A"/>
                </a:solidFill>
              </a:rPr>
              <a:t>Métiers </a:t>
            </a:r>
            <a:r>
              <a:rPr lang="fr-FR" sz="1600" dirty="0" err="1">
                <a:solidFill>
                  <a:srgbClr val="39699A"/>
                </a:solidFill>
              </a:rPr>
              <a:t>ingénieur.Es</a:t>
            </a:r>
            <a:r>
              <a:rPr lang="fr-FR" sz="1600" dirty="0">
                <a:solidFill>
                  <a:srgbClr val="39699A"/>
                </a:solidFill>
              </a:rPr>
              <a:t> : </a:t>
            </a:r>
            <a:r>
              <a:rPr lang="fr-FR" sz="1600" dirty="0">
                <a:solidFill>
                  <a:srgbClr val="39699A"/>
                </a:solidFill>
                <a:hlinkClick r:id="rId5">
                  <a:extLst>
                    <a:ext uri="{A12FA001-AC4F-418D-AE19-62706E023703}">
                      <ahyp:hlinkClr xmlns:ahyp="http://schemas.microsoft.com/office/drawing/2018/hyperlinkcolor" val="tx"/>
                    </a:ext>
                  </a:extLst>
                </a:hlinkClick>
              </a:rPr>
              <a:t>ingénieur - Recherche libre – Onisep</a:t>
            </a:r>
            <a:endParaRPr lang="fr-FR" sz="1600" dirty="0">
              <a:solidFill>
                <a:srgbClr val="39699A"/>
              </a:solidFill>
            </a:endParaRPr>
          </a:p>
          <a:p>
            <a:pPr marL="514350" indent="-285750" algn="l">
              <a:buFont typeface="Wingdings" panose="05000000000000000000" pitchFamily="2" charset="2"/>
              <a:buChar char="Ø"/>
            </a:pPr>
            <a:r>
              <a:rPr lang="fr-FR" dirty="0">
                <a:solidFill>
                  <a:srgbClr val="39699A"/>
                </a:solidFill>
              </a:rPr>
              <a:t>Association Femmes &amp; Sciences : </a:t>
            </a:r>
            <a:r>
              <a:rPr lang="fr-FR" dirty="0">
                <a:solidFill>
                  <a:srgbClr val="39699A"/>
                </a:solidFill>
                <a:hlinkClick r:id="rId6">
                  <a:extLst>
                    <a:ext uri="{A12FA001-AC4F-418D-AE19-62706E023703}">
                      <ahyp:hlinkClr xmlns:ahyp="http://schemas.microsoft.com/office/drawing/2018/hyperlinkcolor" val="tx"/>
                    </a:ext>
                  </a:extLst>
                </a:hlinkClick>
              </a:rPr>
              <a:t>Femmes &amp; Sciences (femmesetsciences.fr)</a:t>
            </a:r>
            <a:endParaRPr lang="fr-FR" dirty="0">
              <a:solidFill>
                <a:srgbClr val="39699A"/>
              </a:solidFill>
            </a:endParaRPr>
          </a:p>
          <a:p>
            <a:pPr marL="514350" indent="-285750" algn="l">
              <a:buFont typeface="Wingdings" panose="05000000000000000000" pitchFamily="2" charset="2"/>
              <a:buChar char="Ø"/>
            </a:pPr>
            <a:r>
              <a:rPr lang="fr-FR" dirty="0">
                <a:solidFill>
                  <a:srgbClr val="39699A"/>
                </a:solidFill>
              </a:rPr>
              <a:t>Association des Femmes Ingénieures : </a:t>
            </a:r>
            <a:r>
              <a:rPr lang="fr-FR" dirty="0">
                <a:solidFill>
                  <a:srgbClr val="39699A"/>
                </a:solidFill>
                <a:hlinkClick r:id="rId7">
                  <a:extLst>
                    <a:ext uri="{A12FA001-AC4F-418D-AE19-62706E023703}">
                      <ahyp:hlinkClr xmlns:ahyp="http://schemas.microsoft.com/office/drawing/2018/hyperlinkcolor" val="tx"/>
                    </a:ext>
                  </a:extLst>
                </a:hlinkClick>
              </a:rPr>
              <a:t>Accueil - Association des Femmes Ingénieures (femmes-ingenieures.org)</a:t>
            </a:r>
            <a:endParaRPr lang="fr-FR" dirty="0">
              <a:solidFill>
                <a:srgbClr val="39699A"/>
              </a:solidFill>
            </a:endParaRPr>
          </a:p>
          <a:p>
            <a:pPr marL="514350" indent="-285750" algn="l">
              <a:buFont typeface="Wingdings" panose="05000000000000000000" pitchFamily="2" charset="2"/>
              <a:buChar char="Ø"/>
            </a:pPr>
            <a:r>
              <a:rPr lang="fr-FR" dirty="0">
                <a:solidFill>
                  <a:srgbClr val="39699A"/>
                </a:solidFill>
              </a:rPr>
              <a:t>Société des ingénieurs et scientifiques de France (IESF) : </a:t>
            </a:r>
            <a:r>
              <a:rPr lang="fr-FR" dirty="0">
                <a:solidFill>
                  <a:srgbClr val="39699A"/>
                </a:solidFill>
                <a:hlinkClick r:id="rId8">
                  <a:extLst>
                    <a:ext uri="{A12FA001-AC4F-418D-AE19-62706E023703}">
                      <ahyp:hlinkClr xmlns:ahyp="http://schemas.microsoft.com/office/drawing/2018/hyperlinkcolor" val="tx"/>
                    </a:ext>
                  </a:extLst>
                </a:hlinkClick>
              </a:rPr>
              <a:t>Nos actions phares - IESF</a:t>
            </a:r>
            <a:endParaRPr lang="fr-FR" dirty="0">
              <a:solidFill>
                <a:srgbClr val="39699A"/>
              </a:solidFill>
            </a:endParaRPr>
          </a:p>
          <a:p>
            <a:pPr lvl="1" indent="0"/>
            <a:endParaRPr lang="fr-FR" sz="1400" dirty="0">
              <a:solidFill>
                <a:srgbClr val="39699A"/>
              </a:solidFill>
            </a:endParaRPr>
          </a:p>
          <a:p>
            <a:pPr marL="514350" indent="-285750">
              <a:buFontTx/>
              <a:buChar char="-"/>
            </a:pPr>
            <a:endParaRPr lang="fr-FR" dirty="0"/>
          </a:p>
        </p:txBody>
      </p:sp>
    </p:spTree>
    <p:extLst>
      <p:ext uri="{BB962C8B-B14F-4D97-AF65-F5344CB8AC3E}">
        <p14:creationId xmlns:p14="http://schemas.microsoft.com/office/powerpoint/2010/main" val="3160126558"/>
      </p:ext>
    </p:extLst>
  </p:cSld>
  <p:clrMapOvr>
    <a:masterClrMapping/>
  </p:clrMapOvr>
</p:sld>
</file>

<file path=ppt/theme/theme1.xml><?xml version="1.0" encoding="utf-8"?>
<a:theme xmlns:a="http://schemas.openxmlformats.org/drawingml/2006/main" name="bandeau bas / titre partie + chiffres clés">
  <a:themeElements>
    <a:clrScheme name="F&amp;S- charte PPT couleur">
      <a:dk1>
        <a:srgbClr val="39699A"/>
      </a:dk1>
      <a:lt1>
        <a:srgbClr val="FFFFFF"/>
      </a:lt1>
      <a:dk2>
        <a:srgbClr val="386999"/>
      </a:dk2>
      <a:lt2>
        <a:srgbClr val="FEFFFF"/>
      </a:lt2>
      <a:accent1>
        <a:srgbClr val="DC5F28"/>
      </a:accent1>
      <a:accent2>
        <a:srgbClr val="FF9C59"/>
      </a:accent2>
      <a:accent3>
        <a:srgbClr val="FFB595"/>
      </a:accent3>
      <a:accent4>
        <a:srgbClr val="6F99C3"/>
      </a:accent4>
      <a:accent5>
        <a:srgbClr val="9EBBD7"/>
      </a:accent5>
      <a:accent6>
        <a:srgbClr val="C9C9C9"/>
      </a:accent6>
      <a:hlink>
        <a:srgbClr val="DC5F28"/>
      </a:hlink>
      <a:folHlink>
        <a:srgbClr val="C8C9C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ndeau coté titre ss partie +texte">
  <a:themeElements>
    <a:clrScheme name="F&amp;S- charte PPT couleur">
      <a:dk1>
        <a:srgbClr val="39699A"/>
      </a:dk1>
      <a:lt1>
        <a:srgbClr val="FFFFFF"/>
      </a:lt1>
      <a:dk2>
        <a:srgbClr val="386999"/>
      </a:dk2>
      <a:lt2>
        <a:srgbClr val="FEFFFF"/>
      </a:lt2>
      <a:accent1>
        <a:srgbClr val="DC5F28"/>
      </a:accent1>
      <a:accent2>
        <a:srgbClr val="FF9C59"/>
      </a:accent2>
      <a:accent3>
        <a:srgbClr val="FFB595"/>
      </a:accent3>
      <a:accent4>
        <a:srgbClr val="6F99C3"/>
      </a:accent4>
      <a:accent5>
        <a:srgbClr val="9EBBD7"/>
      </a:accent5>
      <a:accent6>
        <a:srgbClr val="C9C9C9"/>
      </a:accent6>
      <a:hlink>
        <a:srgbClr val="DC5F28"/>
      </a:hlink>
      <a:folHlink>
        <a:srgbClr val="C8C9C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ond bleu ou image + tex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74AD7560626443A91BFB3C133D0FA0" ma:contentTypeVersion="11" ma:contentTypeDescription="Crée un document." ma:contentTypeScope="" ma:versionID="69a87f4f0fd57afd10152991dee3c82f">
  <xsd:schema xmlns:xsd="http://www.w3.org/2001/XMLSchema" xmlns:xs="http://www.w3.org/2001/XMLSchema" xmlns:p="http://schemas.microsoft.com/office/2006/metadata/properties" xmlns:ns3="71ce8061-82c7-4d56-95e6-add79e14d60c" targetNamespace="http://schemas.microsoft.com/office/2006/metadata/properties" ma:root="true" ma:fieldsID="cb81da72f7a747d7a9bfb711c01b00a8" ns3:_="">
    <xsd:import namespace="71ce8061-82c7-4d56-95e6-add79e14d60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ce8061-82c7-4d56-95e6-add79e14d6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067725-7D14-43F7-9889-C67F88A527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ce8061-82c7-4d56-95e6-add79e14d6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ADB599A-C377-4CF7-BCC3-DA4D1F641BAC}">
  <ds:schemaRefs>
    <ds:schemaRef ds:uri="http://schemas.openxmlformats.org/package/2006/metadata/core-properties"/>
    <ds:schemaRef ds:uri="http://schemas.microsoft.com/office/2006/documentManagement/types"/>
    <ds:schemaRef ds:uri="71ce8061-82c7-4d56-95e6-add79e14d60c"/>
    <ds:schemaRef ds:uri="http://purl.org/dc/elements/1.1/"/>
    <ds:schemaRef ds:uri="http://schemas.microsoft.com/office/infopath/2007/PartnerControls"/>
    <ds:schemaRef ds:uri="http://purl.org/dc/dcmitype/"/>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90E88FAF-E119-49F3-B861-402311F235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11553</TotalTime>
  <Words>1265</Words>
  <Application>Microsoft Office PowerPoint</Application>
  <PresentationFormat>Grand écran</PresentationFormat>
  <Paragraphs>137</Paragraphs>
  <Slides>10</Slides>
  <Notes>2</Notes>
  <HiddenSlides>0</HiddenSlides>
  <MMClips>0</MMClips>
  <ScaleCrop>false</ScaleCrop>
  <HeadingPairs>
    <vt:vector size="6" baseType="variant">
      <vt:variant>
        <vt:lpstr>Polices utilisées</vt:lpstr>
      </vt:variant>
      <vt:variant>
        <vt:i4>4</vt:i4>
      </vt:variant>
      <vt:variant>
        <vt:lpstr>Thème</vt:lpstr>
      </vt:variant>
      <vt:variant>
        <vt:i4>4</vt:i4>
      </vt:variant>
      <vt:variant>
        <vt:lpstr>Titres des diapositives</vt:lpstr>
      </vt:variant>
      <vt:variant>
        <vt:i4>10</vt:i4>
      </vt:variant>
    </vt:vector>
  </HeadingPairs>
  <TitlesOfParts>
    <vt:vector size="18" baseType="lpstr">
      <vt:lpstr>Arial</vt:lpstr>
      <vt:lpstr>Calibri</vt:lpstr>
      <vt:lpstr>Georgia</vt:lpstr>
      <vt:lpstr>Wingdings</vt:lpstr>
      <vt:lpstr>bandeau bas / titre partie + chiffres clés</vt:lpstr>
      <vt:lpstr>bandeau coté titre ss partie +texte</vt:lpstr>
      <vt:lpstr>fond bleu ou image + texte</vt:lpstr>
      <vt:lpstr>Conception personnalisée</vt:lpstr>
      <vt:lpstr>Présentation PowerPoint</vt:lpstr>
      <vt:lpstr>Présentation PowerPoint</vt:lpstr>
      <vt:lpstr>  1. Pour vous qu’est-ce qu’un.E ingénieur.E ?</vt:lpstr>
      <vt:lpstr> 2. Témoignages d’ingénieures et/ou d’étudiantes en école d’ingénieurs</vt:lpstr>
      <vt:lpstr> 3. Pas un métier d’ingénieur mais une formation et une multitude de métiers… pour les femmes et les hommes</vt:lpstr>
      <vt:lpstr>Présentation PowerPoint</vt:lpstr>
      <vt:lpstr>Présentation PowerPoint</vt:lpstr>
      <vt:lpstr>Présentation PowerPoint</vt:lpstr>
      <vt:lpstr>5. Sitographie pour aller plus loin</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Valerie ARCHAMBAULT</dc:creator>
  <cp:lastModifiedBy>Sandrine KLETZ</cp:lastModifiedBy>
  <cp:revision>252</cp:revision>
  <cp:lastPrinted>2022-02-22T16:41:58Z</cp:lastPrinted>
  <dcterms:created xsi:type="dcterms:W3CDTF">2020-11-11T08:51:17Z</dcterms:created>
  <dcterms:modified xsi:type="dcterms:W3CDTF">2022-12-20T14:29:39Z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0x010100FA74AD7560626443A91BFB3C133D0FA0</vt:lpwstr>
  </property>
</Properties>
</file>